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 id="2147483650" r:id="rId2"/>
    <p:sldMasterId id="2147483652" r:id="rId3"/>
    <p:sldMasterId id="2147483654" r:id="rId4"/>
  </p:sldMasterIdLst>
  <p:notesMasterIdLst>
    <p:notesMasterId r:id="rId12"/>
  </p:notesMasterIdLst>
  <p:sldIdLst>
    <p:sldId id="277" r:id="rId5"/>
    <p:sldId id="259" r:id="rId6"/>
    <p:sldId id="262" r:id="rId7"/>
    <p:sldId id="271" r:id="rId8"/>
    <p:sldId id="276" r:id="rId9"/>
    <p:sldId id="275" r:id="rId10"/>
    <p:sldId id="274" r:id="rId11"/>
  </p:sldIdLst>
  <p:sldSz cx="9144000" cy="6858000" type="screen4x3"/>
  <p:notesSz cx="6858000" cy="9144000"/>
  <p:defaultTextStyle>
    <a:defPPr>
      <a:defRPr lang="en-US"/>
    </a:defPPr>
    <a:lvl1pPr algn="l" rtl="0" fontAlgn="base">
      <a:spcBef>
        <a:spcPct val="0"/>
      </a:spcBef>
      <a:spcAft>
        <a:spcPct val="0"/>
      </a:spcAft>
      <a:defRPr sz="1600" kern="1200">
        <a:solidFill>
          <a:schemeClr val="accent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600" kern="1200">
        <a:solidFill>
          <a:schemeClr val="accent2"/>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600" kern="1200">
        <a:solidFill>
          <a:schemeClr val="accent2"/>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600" kern="1200">
        <a:solidFill>
          <a:schemeClr val="accent2"/>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600" kern="1200">
        <a:solidFill>
          <a:schemeClr val="accent2"/>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kern="1200">
        <a:solidFill>
          <a:schemeClr val="accent2"/>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kern="1200">
        <a:solidFill>
          <a:schemeClr val="accent2"/>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kern="1200">
        <a:solidFill>
          <a:schemeClr val="accent2"/>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kern="1200">
        <a:solidFill>
          <a:schemeClr val="accent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AEAA3-B42C-4348-A5AE-78138F5C9F86}" v="1439" dt="2021-04-27T23:27:03.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p:scale>
          <a:sx n="60" d="100"/>
          <a:sy n="60" d="100"/>
        </p:scale>
        <p:origin x="-2448" y="-121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235EF2E-F060-4821-A9EC-4C9FD51B557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Arial" charset="0"/>
                <a:cs typeface="+mn-cs"/>
              </a:defRPr>
            </a:lvl1pPr>
          </a:lstStyle>
          <a:p>
            <a:pPr>
              <a:defRPr/>
            </a:pPr>
            <a:endParaRPr lang="en-US"/>
          </a:p>
        </p:txBody>
      </p:sp>
      <p:sp>
        <p:nvSpPr>
          <p:cNvPr id="3075" name="Rectangle 3">
            <a:extLst>
              <a:ext uri="{FF2B5EF4-FFF2-40B4-BE49-F238E27FC236}">
                <a16:creationId xmlns:a16="http://schemas.microsoft.com/office/drawing/2014/main" id="{113242DA-32A7-487C-B0AA-FD1E90023B5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cs typeface="+mn-cs"/>
              </a:defRPr>
            </a:lvl1pPr>
          </a:lstStyle>
          <a:p>
            <a:pPr>
              <a:defRPr/>
            </a:pPr>
            <a:endParaRPr lang="en-US"/>
          </a:p>
        </p:txBody>
      </p:sp>
      <p:sp>
        <p:nvSpPr>
          <p:cNvPr id="18436" name="Rectangle 4">
            <a:extLst>
              <a:ext uri="{FF2B5EF4-FFF2-40B4-BE49-F238E27FC236}">
                <a16:creationId xmlns:a16="http://schemas.microsoft.com/office/drawing/2014/main" id="{C5FEB0B8-DF8C-4912-85E4-E2B7F99CA0B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2750A454-460E-4175-B66C-73D2ACED5E1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D0E6CB7B-1537-49AC-A212-23439C54000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Arial" charset="0"/>
                <a:cs typeface="+mn-cs"/>
              </a:defRPr>
            </a:lvl1pPr>
          </a:lstStyle>
          <a:p>
            <a:pPr>
              <a:defRPr/>
            </a:pPr>
            <a:endParaRPr lang="en-US"/>
          </a:p>
        </p:txBody>
      </p:sp>
      <p:sp>
        <p:nvSpPr>
          <p:cNvPr id="3079" name="Rectangle 7">
            <a:extLst>
              <a:ext uri="{FF2B5EF4-FFF2-40B4-BE49-F238E27FC236}">
                <a16:creationId xmlns:a16="http://schemas.microsoft.com/office/drawing/2014/main" id="{37876762-997A-490B-B17E-B05BFE5220B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EAA588A1-CE54-44BC-A7A2-A14AAACCCFA0}" type="slidenum">
              <a:rPr lang="en-US" altLang="cs-CZ"/>
              <a:pPr/>
              <a:t>‹#›</a:t>
            </a:fld>
            <a:endParaRPr lang="en-US"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What is the meaning and importance of employee-oriented organizations  in overall growth of the organizational and employee, what do the sources state, what are some conflicting views and what are the impacts of HRM functions.</a:t>
            </a:r>
          </a:p>
        </p:txBody>
      </p:sp>
      <p:sp>
        <p:nvSpPr>
          <p:cNvPr id="4" name="Slide Number Placeholder 3"/>
          <p:cNvSpPr>
            <a:spLocks noGrp="1"/>
          </p:cNvSpPr>
          <p:nvPr>
            <p:ph type="sldNum" sz="quarter" idx="5"/>
          </p:nvPr>
        </p:nvSpPr>
        <p:spPr/>
        <p:txBody>
          <a:bodyPr/>
          <a:lstStyle/>
          <a:p>
            <a:fld id="{EAA588A1-CE54-44BC-A7A2-A14AAACCCFA0}" type="slidenum">
              <a:rPr lang="en-US" altLang="cs-CZ"/>
              <a:pPr/>
              <a:t>‹#›</a:t>
            </a:fld>
            <a:endParaRPr lang="en-US" altLang="cs-CZ"/>
          </a:p>
        </p:txBody>
      </p:sp>
    </p:spTree>
    <p:extLst>
      <p:ext uri="{BB962C8B-B14F-4D97-AF65-F5344CB8AC3E}">
        <p14:creationId xmlns:p14="http://schemas.microsoft.com/office/powerpoint/2010/main" val="287131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Arial"/>
                <a:cs typeface="Arial"/>
              </a:rPr>
              <a:t>Development of the abilities of an individual employee leads to overall growth of the organization. Employee coaching provides skilled guidance to them in order to develop their skills and performance. Goals set with them in mind helps the company to develop strategies to success</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AA588A1-CE54-44BC-A7A2-A14AAACCCFA0}" type="slidenum">
              <a:rPr lang="en-US" altLang="cs-CZ"/>
              <a:pPr/>
              <a:t>‹#›</a:t>
            </a:fld>
            <a:endParaRPr lang="en-US" altLang="cs-CZ"/>
          </a:p>
        </p:txBody>
      </p:sp>
    </p:spTree>
    <p:extLst>
      <p:ext uri="{BB962C8B-B14F-4D97-AF65-F5344CB8AC3E}">
        <p14:creationId xmlns:p14="http://schemas.microsoft.com/office/powerpoint/2010/main" val="236278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Arial"/>
                <a:cs typeface="Arial"/>
              </a:rPr>
              <a:t>According to a 2015 survey from the International Coach Federation (ICF) and Human Capital Institute (HCI), a strong culture of coaching has led to increased business performance and employee engagement. Overall job satisfaction and organizational commitment are significantly associated with prior participation in required training courses and work-based development activity as statistics show.</a:t>
            </a:r>
          </a:p>
        </p:txBody>
      </p:sp>
      <p:sp>
        <p:nvSpPr>
          <p:cNvPr id="4" name="Slide Number Placeholder 3"/>
          <p:cNvSpPr>
            <a:spLocks noGrp="1"/>
          </p:cNvSpPr>
          <p:nvPr>
            <p:ph type="sldNum" sz="quarter" idx="5"/>
          </p:nvPr>
        </p:nvSpPr>
        <p:spPr/>
        <p:txBody>
          <a:bodyPr/>
          <a:lstStyle/>
          <a:p>
            <a:fld id="{EAA588A1-CE54-44BC-A7A2-A14AAACCCFA0}" type="slidenum">
              <a:rPr lang="en-US" altLang="cs-CZ"/>
              <a:pPr/>
              <a:t>‹#›</a:t>
            </a:fld>
            <a:endParaRPr lang="en-US" altLang="cs-CZ"/>
          </a:p>
        </p:txBody>
      </p:sp>
    </p:spTree>
    <p:extLst>
      <p:ext uri="{BB962C8B-B14F-4D97-AF65-F5344CB8AC3E}">
        <p14:creationId xmlns:p14="http://schemas.microsoft.com/office/powerpoint/2010/main" val="223995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The propose model is self-made and explains the relationship between employee development and employee performance.</a:t>
            </a:r>
          </a:p>
        </p:txBody>
      </p:sp>
      <p:sp>
        <p:nvSpPr>
          <p:cNvPr id="4" name="Slide Number Placeholder 3"/>
          <p:cNvSpPr>
            <a:spLocks noGrp="1"/>
          </p:cNvSpPr>
          <p:nvPr>
            <p:ph type="sldNum" sz="quarter" idx="5"/>
          </p:nvPr>
        </p:nvSpPr>
        <p:spPr/>
        <p:txBody>
          <a:bodyPr/>
          <a:lstStyle/>
          <a:p>
            <a:fld id="{EAA588A1-CE54-44BC-A7A2-A14AAACCCFA0}" type="slidenum">
              <a:rPr lang="en-US" altLang="cs-CZ"/>
              <a:pPr/>
              <a:t>‹#›</a:t>
            </a:fld>
            <a:endParaRPr lang="en-US" altLang="cs-CZ"/>
          </a:p>
        </p:txBody>
      </p:sp>
    </p:spTree>
    <p:extLst>
      <p:ext uri="{BB962C8B-B14F-4D97-AF65-F5344CB8AC3E}">
        <p14:creationId xmlns:p14="http://schemas.microsoft.com/office/powerpoint/2010/main" val="2920056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Staff training in employee development is costly and time consuming. Some people have a negative attitude towards coaching leading to negative impacts on the organization. Goal-setting can encourage bad behavior to reach goals or even fear of failure therefore not even trying.</a:t>
            </a:r>
          </a:p>
        </p:txBody>
      </p:sp>
      <p:sp>
        <p:nvSpPr>
          <p:cNvPr id="4" name="Slide Number Placeholder 3"/>
          <p:cNvSpPr>
            <a:spLocks noGrp="1"/>
          </p:cNvSpPr>
          <p:nvPr>
            <p:ph type="sldNum" sz="quarter" idx="5"/>
          </p:nvPr>
        </p:nvSpPr>
        <p:spPr/>
        <p:txBody>
          <a:bodyPr/>
          <a:lstStyle/>
          <a:p>
            <a:fld id="{EAA588A1-CE54-44BC-A7A2-A14AAACCCFA0}" type="slidenum">
              <a:rPr lang="en-US" altLang="cs-CZ"/>
              <a:pPr/>
              <a:t>‹#›</a:t>
            </a:fld>
            <a:endParaRPr lang="en-US" altLang="cs-CZ"/>
          </a:p>
        </p:txBody>
      </p:sp>
    </p:spTree>
    <p:extLst>
      <p:ext uri="{BB962C8B-B14F-4D97-AF65-F5344CB8AC3E}">
        <p14:creationId xmlns:p14="http://schemas.microsoft.com/office/powerpoint/2010/main" val="128307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Some functions affected by this issue are control, performance appraisal and employee appraisal, which are all affected in a positive manner</a:t>
            </a:r>
          </a:p>
        </p:txBody>
      </p:sp>
      <p:sp>
        <p:nvSpPr>
          <p:cNvPr id="4" name="Slide Number Placeholder 3"/>
          <p:cNvSpPr>
            <a:spLocks noGrp="1"/>
          </p:cNvSpPr>
          <p:nvPr>
            <p:ph type="sldNum" sz="quarter" idx="5"/>
          </p:nvPr>
        </p:nvSpPr>
        <p:spPr/>
        <p:txBody>
          <a:bodyPr/>
          <a:lstStyle/>
          <a:p>
            <a:fld id="{EAA588A1-CE54-44BC-A7A2-A14AAACCCFA0}" type="slidenum">
              <a:rPr lang="en-US" altLang="cs-CZ"/>
              <a:pPr/>
              <a:t>‹#›</a:t>
            </a:fld>
            <a:endParaRPr lang="en-US" altLang="cs-CZ"/>
          </a:p>
        </p:txBody>
      </p:sp>
    </p:spTree>
    <p:extLst>
      <p:ext uri="{BB962C8B-B14F-4D97-AF65-F5344CB8AC3E}">
        <p14:creationId xmlns:p14="http://schemas.microsoft.com/office/powerpoint/2010/main" val="2772281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5586B75A-687E-405C-8A0B-8D00578BA2C3}" type="datetimeFigureOut">
              <a:rPr lang="en-US" dirty="0"/>
              <a:pPr/>
              <a:t>4/27/2021</a:t>
            </a:fld>
            <a:endParaRPr lang="en-US" dirty="0"/>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1057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4E5243-F52A-4D37-9694-EB26C6C31910}"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3019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A77B6E1-634A-48DC-9E8B-D894023267EF}"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85513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B0150DB0-477B-411D-B866-B67DDF798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12700"/>
            <a:ext cx="9177338"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384175" y="1295400"/>
            <a:ext cx="5632450" cy="1316038"/>
          </a:xfrm>
        </p:spPr>
        <p:txBody>
          <a:bodyPr anchor="t"/>
          <a:lstStyle>
            <a:lvl1pPr>
              <a:defRPr sz="3600">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384175" y="2611438"/>
            <a:ext cx="5632450" cy="657225"/>
          </a:xfrm>
        </p:spPr>
        <p:txBody>
          <a:bodyPr/>
          <a:lstStyle>
            <a:lvl1pPr>
              <a:defRPr sz="1600">
                <a:solidFill>
                  <a:schemeClr val="bg1"/>
                </a:solidFill>
              </a:defRPr>
            </a:lvl1pPr>
          </a:lstStyle>
          <a:p>
            <a:r>
              <a:rPr lang="en-US"/>
              <a:t>Click to edit Master subtitle style</a:t>
            </a:r>
          </a:p>
        </p:txBody>
      </p:sp>
    </p:spTree>
    <p:extLst>
      <p:ext uri="{BB962C8B-B14F-4D97-AF65-F5344CB8AC3E}">
        <p14:creationId xmlns:p14="http://schemas.microsoft.com/office/powerpoint/2010/main" val="3589109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a:extLst>
              <a:ext uri="{FF2B5EF4-FFF2-40B4-BE49-F238E27FC236}">
                <a16:creationId xmlns:a16="http://schemas.microsoft.com/office/drawing/2014/main" id="{1866EEBB-AC5B-4407-8F09-17CD846F476C}"/>
              </a:ext>
            </a:extLst>
          </p:cNvPr>
          <p:cNvSpPr>
            <a:spLocks noGrp="1" noChangeArrowheads="1"/>
          </p:cNvSpPr>
          <p:nvPr>
            <p:ph type="sldNum" sz="quarter" idx="10"/>
          </p:nvPr>
        </p:nvSpPr>
        <p:spPr/>
        <p:txBody>
          <a:bodyPr/>
          <a:lstStyle>
            <a:lvl1pPr>
              <a:defRPr/>
            </a:lvl1pPr>
          </a:lstStyle>
          <a:p>
            <a:fld id="{2A832A0F-F559-4F67-A98F-9DE18853CA90}" type="slidenum">
              <a:rPr lang="en-US" altLang="cs-CZ"/>
              <a:pPr/>
              <a:t>‹#›</a:t>
            </a:fld>
            <a:endParaRPr lang="en-US" altLang="cs-CZ"/>
          </a:p>
        </p:txBody>
      </p:sp>
    </p:spTree>
    <p:extLst>
      <p:ext uri="{BB962C8B-B14F-4D97-AF65-F5344CB8AC3E}">
        <p14:creationId xmlns:p14="http://schemas.microsoft.com/office/powerpoint/2010/main" val="1933932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a:extLst>
              <a:ext uri="{FF2B5EF4-FFF2-40B4-BE49-F238E27FC236}">
                <a16:creationId xmlns:a16="http://schemas.microsoft.com/office/drawing/2014/main" id="{6D5D12BF-C6AF-4332-A68E-C7B49C73415C}"/>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5" name="Rectangle 7">
            <a:extLst>
              <a:ext uri="{FF2B5EF4-FFF2-40B4-BE49-F238E27FC236}">
                <a16:creationId xmlns:a16="http://schemas.microsoft.com/office/drawing/2014/main" id="{3AA48431-54C8-43B5-956A-F330F63C37D8}"/>
              </a:ext>
            </a:extLst>
          </p:cNvPr>
          <p:cNvSpPr>
            <a:spLocks noGrp="1" noChangeArrowheads="1"/>
          </p:cNvSpPr>
          <p:nvPr>
            <p:ph type="sldNum" sz="quarter" idx="11"/>
          </p:nvPr>
        </p:nvSpPr>
        <p:spPr>
          <a:ln/>
        </p:spPr>
        <p:txBody>
          <a:bodyPr/>
          <a:lstStyle>
            <a:lvl1pPr>
              <a:defRPr/>
            </a:lvl1pPr>
          </a:lstStyle>
          <a:p>
            <a:fld id="{1D0D1A51-CE20-4AB9-87EF-0B9086DE7D5B}" type="slidenum">
              <a:rPr lang="en-US" altLang="cs-CZ"/>
              <a:pPr/>
              <a:t>‹#›</a:t>
            </a:fld>
            <a:endParaRPr lang="en-US" altLang="cs-CZ"/>
          </a:p>
        </p:txBody>
      </p:sp>
    </p:spTree>
    <p:extLst>
      <p:ext uri="{BB962C8B-B14F-4D97-AF65-F5344CB8AC3E}">
        <p14:creationId xmlns:p14="http://schemas.microsoft.com/office/powerpoint/2010/main" val="113913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175" y="1258888"/>
            <a:ext cx="26828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19450" y="1258888"/>
            <a:ext cx="26828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5FFBE93C-9E9A-488B-8BE2-E75043D49E40}"/>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6" name="Rectangle 7">
            <a:extLst>
              <a:ext uri="{FF2B5EF4-FFF2-40B4-BE49-F238E27FC236}">
                <a16:creationId xmlns:a16="http://schemas.microsoft.com/office/drawing/2014/main" id="{8DF01272-8C52-4388-B4C0-2E5978B70EBF}"/>
              </a:ext>
            </a:extLst>
          </p:cNvPr>
          <p:cNvSpPr>
            <a:spLocks noGrp="1" noChangeArrowheads="1"/>
          </p:cNvSpPr>
          <p:nvPr>
            <p:ph type="sldNum" sz="quarter" idx="11"/>
          </p:nvPr>
        </p:nvSpPr>
        <p:spPr>
          <a:ln/>
        </p:spPr>
        <p:txBody>
          <a:bodyPr/>
          <a:lstStyle>
            <a:lvl1pPr>
              <a:defRPr/>
            </a:lvl1pPr>
          </a:lstStyle>
          <a:p>
            <a:fld id="{85D74B3E-4483-4365-85B8-C49E9C094567}" type="slidenum">
              <a:rPr lang="en-US" altLang="cs-CZ"/>
              <a:pPr/>
              <a:t>‹#›</a:t>
            </a:fld>
            <a:endParaRPr lang="en-US" altLang="cs-CZ"/>
          </a:p>
        </p:txBody>
      </p:sp>
    </p:spTree>
    <p:extLst>
      <p:ext uri="{BB962C8B-B14F-4D97-AF65-F5344CB8AC3E}">
        <p14:creationId xmlns:p14="http://schemas.microsoft.com/office/powerpoint/2010/main" val="134745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AC7C85E-3CCD-44F0-A21A-DD54001F7BC5}"/>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8" name="Rectangle 7">
            <a:extLst>
              <a:ext uri="{FF2B5EF4-FFF2-40B4-BE49-F238E27FC236}">
                <a16:creationId xmlns:a16="http://schemas.microsoft.com/office/drawing/2014/main" id="{834A0128-043A-43B4-AE47-F5A4E08F5288}"/>
              </a:ext>
            </a:extLst>
          </p:cNvPr>
          <p:cNvSpPr>
            <a:spLocks noGrp="1" noChangeArrowheads="1"/>
          </p:cNvSpPr>
          <p:nvPr>
            <p:ph type="sldNum" sz="quarter" idx="11"/>
          </p:nvPr>
        </p:nvSpPr>
        <p:spPr>
          <a:ln/>
        </p:spPr>
        <p:txBody>
          <a:bodyPr/>
          <a:lstStyle>
            <a:lvl1pPr>
              <a:defRPr/>
            </a:lvl1pPr>
          </a:lstStyle>
          <a:p>
            <a:fld id="{FFBFF41A-6E26-4C42-AE48-C4BBFBA21751}" type="slidenum">
              <a:rPr lang="en-US" altLang="cs-CZ"/>
              <a:pPr/>
              <a:t>‹#›</a:t>
            </a:fld>
            <a:endParaRPr lang="en-US" altLang="cs-CZ"/>
          </a:p>
        </p:txBody>
      </p:sp>
    </p:spTree>
    <p:extLst>
      <p:ext uri="{BB962C8B-B14F-4D97-AF65-F5344CB8AC3E}">
        <p14:creationId xmlns:p14="http://schemas.microsoft.com/office/powerpoint/2010/main" val="4107204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D7AE2E37-4192-4FEB-8226-C42D8E993387}"/>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4" name="Rectangle 7">
            <a:extLst>
              <a:ext uri="{FF2B5EF4-FFF2-40B4-BE49-F238E27FC236}">
                <a16:creationId xmlns:a16="http://schemas.microsoft.com/office/drawing/2014/main" id="{3AD98BC4-420D-4683-85C1-B864D2D09322}"/>
              </a:ext>
            </a:extLst>
          </p:cNvPr>
          <p:cNvSpPr>
            <a:spLocks noGrp="1" noChangeArrowheads="1"/>
          </p:cNvSpPr>
          <p:nvPr>
            <p:ph type="sldNum" sz="quarter" idx="11"/>
          </p:nvPr>
        </p:nvSpPr>
        <p:spPr>
          <a:ln/>
        </p:spPr>
        <p:txBody>
          <a:bodyPr/>
          <a:lstStyle>
            <a:lvl1pPr>
              <a:defRPr/>
            </a:lvl1pPr>
          </a:lstStyle>
          <a:p>
            <a:fld id="{F8BE8A9D-C0C2-46E3-968E-F98C67C6FC44}" type="slidenum">
              <a:rPr lang="en-US" altLang="cs-CZ"/>
              <a:pPr/>
              <a:t>‹#›</a:t>
            </a:fld>
            <a:endParaRPr lang="en-US" altLang="cs-CZ"/>
          </a:p>
        </p:txBody>
      </p:sp>
    </p:spTree>
    <p:extLst>
      <p:ext uri="{BB962C8B-B14F-4D97-AF65-F5344CB8AC3E}">
        <p14:creationId xmlns:p14="http://schemas.microsoft.com/office/powerpoint/2010/main" val="1949827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22EE3D4-9D42-41B1-AF26-9ED0E2C3F6CA}"/>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3" name="Rectangle 7">
            <a:extLst>
              <a:ext uri="{FF2B5EF4-FFF2-40B4-BE49-F238E27FC236}">
                <a16:creationId xmlns:a16="http://schemas.microsoft.com/office/drawing/2014/main" id="{E7877352-6969-4959-AB90-F5E89A5C9767}"/>
              </a:ext>
            </a:extLst>
          </p:cNvPr>
          <p:cNvSpPr>
            <a:spLocks noGrp="1" noChangeArrowheads="1"/>
          </p:cNvSpPr>
          <p:nvPr>
            <p:ph type="sldNum" sz="quarter" idx="11"/>
          </p:nvPr>
        </p:nvSpPr>
        <p:spPr>
          <a:ln/>
        </p:spPr>
        <p:txBody>
          <a:bodyPr/>
          <a:lstStyle>
            <a:lvl1pPr>
              <a:defRPr/>
            </a:lvl1pPr>
          </a:lstStyle>
          <a:p>
            <a:fld id="{68CF1D7E-6951-4430-A0FC-B6540A488388}" type="slidenum">
              <a:rPr lang="en-US" altLang="cs-CZ"/>
              <a:pPr/>
              <a:t>‹#›</a:t>
            </a:fld>
            <a:endParaRPr lang="en-US" altLang="cs-CZ"/>
          </a:p>
        </p:txBody>
      </p:sp>
    </p:spTree>
    <p:extLst>
      <p:ext uri="{BB962C8B-B14F-4D97-AF65-F5344CB8AC3E}">
        <p14:creationId xmlns:p14="http://schemas.microsoft.com/office/powerpoint/2010/main" val="19279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851C340D-E861-4491-A8EE-12E7AB3C8C8B}"/>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6" name="Rectangle 7">
            <a:extLst>
              <a:ext uri="{FF2B5EF4-FFF2-40B4-BE49-F238E27FC236}">
                <a16:creationId xmlns:a16="http://schemas.microsoft.com/office/drawing/2014/main" id="{584D4A13-3FDA-40F4-9898-B20FDE8375C2}"/>
              </a:ext>
            </a:extLst>
          </p:cNvPr>
          <p:cNvSpPr>
            <a:spLocks noGrp="1" noChangeArrowheads="1"/>
          </p:cNvSpPr>
          <p:nvPr>
            <p:ph type="sldNum" sz="quarter" idx="11"/>
          </p:nvPr>
        </p:nvSpPr>
        <p:spPr>
          <a:ln/>
        </p:spPr>
        <p:txBody>
          <a:bodyPr/>
          <a:lstStyle>
            <a:lvl1pPr>
              <a:defRPr/>
            </a:lvl1pPr>
          </a:lstStyle>
          <a:p>
            <a:fld id="{09F4FA11-8740-41A6-9518-31295224908D}" type="slidenum">
              <a:rPr lang="en-US" altLang="cs-CZ"/>
              <a:pPr/>
              <a:t>‹#›</a:t>
            </a:fld>
            <a:endParaRPr lang="en-US" altLang="cs-CZ"/>
          </a:p>
        </p:txBody>
      </p:sp>
    </p:spTree>
    <p:extLst>
      <p:ext uri="{BB962C8B-B14F-4D97-AF65-F5344CB8AC3E}">
        <p14:creationId xmlns:p14="http://schemas.microsoft.com/office/powerpoint/2010/main" val="345241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2D3E9E-A95C-48F2-B4BF-A71542E0BE9A}"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5719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E45661A6-AECE-4E72-AFEC-7C41DCCBBB43}"/>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6" name="Rectangle 7">
            <a:extLst>
              <a:ext uri="{FF2B5EF4-FFF2-40B4-BE49-F238E27FC236}">
                <a16:creationId xmlns:a16="http://schemas.microsoft.com/office/drawing/2014/main" id="{2F41ECA6-7B11-464C-BA52-4CDF3D25BCA2}"/>
              </a:ext>
            </a:extLst>
          </p:cNvPr>
          <p:cNvSpPr>
            <a:spLocks noGrp="1" noChangeArrowheads="1"/>
          </p:cNvSpPr>
          <p:nvPr>
            <p:ph type="sldNum" sz="quarter" idx="11"/>
          </p:nvPr>
        </p:nvSpPr>
        <p:spPr>
          <a:ln/>
        </p:spPr>
        <p:txBody>
          <a:bodyPr/>
          <a:lstStyle>
            <a:lvl1pPr>
              <a:defRPr/>
            </a:lvl1pPr>
          </a:lstStyle>
          <a:p>
            <a:fld id="{753B8727-3026-46EB-9CAB-98067B98872F}" type="slidenum">
              <a:rPr lang="en-US" altLang="cs-CZ"/>
              <a:pPr/>
              <a:t>‹#›</a:t>
            </a:fld>
            <a:endParaRPr lang="en-US" altLang="cs-CZ"/>
          </a:p>
        </p:txBody>
      </p:sp>
    </p:spTree>
    <p:extLst>
      <p:ext uri="{BB962C8B-B14F-4D97-AF65-F5344CB8AC3E}">
        <p14:creationId xmlns:p14="http://schemas.microsoft.com/office/powerpoint/2010/main" val="1301941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ACD90A9-DE08-4F0B-93A2-2744A256F48D}"/>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5" name="Rectangle 7">
            <a:extLst>
              <a:ext uri="{FF2B5EF4-FFF2-40B4-BE49-F238E27FC236}">
                <a16:creationId xmlns:a16="http://schemas.microsoft.com/office/drawing/2014/main" id="{A8836B80-C0D5-4E98-8835-A96F7F6721B2}"/>
              </a:ext>
            </a:extLst>
          </p:cNvPr>
          <p:cNvSpPr>
            <a:spLocks noGrp="1" noChangeArrowheads="1"/>
          </p:cNvSpPr>
          <p:nvPr>
            <p:ph type="sldNum" sz="quarter" idx="11"/>
          </p:nvPr>
        </p:nvSpPr>
        <p:spPr>
          <a:ln/>
        </p:spPr>
        <p:txBody>
          <a:bodyPr/>
          <a:lstStyle>
            <a:lvl1pPr>
              <a:defRPr/>
            </a:lvl1pPr>
          </a:lstStyle>
          <a:p>
            <a:fld id="{416F4CF3-5DC0-4679-9C8A-4F363C8B5247}" type="slidenum">
              <a:rPr lang="en-US" altLang="cs-CZ"/>
              <a:pPr/>
              <a:t>‹#›</a:t>
            </a:fld>
            <a:endParaRPr lang="en-US" altLang="cs-CZ"/>
          </a:p>
        </p:txBody>
      </p:sp>
    </p:spTree>
    <p:extLst>
      <p:ext uri="{BB962C8B-B14F-4D97-AF65-F5344CB8AC3E}">
        <p14:creationId xmlns:p14="http://schemas.microsoft.com/office/powerpoint/2010/main" val="2571240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5825" y="19050"/>
            <a:ext cx="1858963" cy="6067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175" y="19050"/>
            <a:ext cx="5429250" cy="6067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F8356D1-7F21-4068-8028-FB26A4978455}"/>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5" name="Rectangle 7">
            <a:extLst>
              <a:ext uri="{FF2B5EF4-FFF2-40B4-BE49-F238E27FC236}">
                <a16:creationId xmlns:a16="http://schemas.microsoft.com/office/drawing/2014/main" id="{02176924-97BB-42BE-9231-03C6653B8FD0}"/>
              </a:ext>
            </a:extLst>
          </p:cNvPr>
          <p:cNvSpPr>
            <a:spLocks noGrp="1" noChangeArrowheads="1"/>
          </p:cNvSpPr>
          <p:nvPr>
            <p:ph type="sldNum" sz="quarter" idx="11"/>
          </p:nvPr>
        </p:nvSpPr>
        <p:spPr>
          <a:ln/>
        </p:spPr>
        <p:txBody>
          <a:bodyPr/>
          <a:lstStyle>
            <a:lvl1pPr>
              <a:defRPr/>
            </a:lvl1pPr>
          </a:lstStyle>
          <a:p>
            <a:fld id="{8C925442-AB96-4FDC-9C2A-3DA4C28C8D76}" type="slidenum">
              <a:rPr lang="en-US" altLang="cs-CZ"/>
              <a:pPr/>
              <a:t>‹#›</a:t>
            </a:fld>
            <a:endParaRPr lang="en-US" altLang="cs-CZ"/>
          </a:p>
        </p:txBody>
      </p:sp>
    </p:spTree>
    <p:extLst>
      <p:ext uri="{BB962C8B-B14F-4D97-AF65-F5344CB8AC3E}">
        <p14:creationId xmlns:p14="http://schemas.microsoft.com/office/powerpoint/2010/main" val="2382278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C05E7C24-905D-45D2-9A28-C10792643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12700"/>
            <a:ext cx="9177338"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5089EEAB-B054-4CAD-ACB4-84D0C42E6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5265738"/>
            <a:ext cx="9156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ctrTitle"/>
          </p:nvPr>
        </p:nvSpPr>
        <p:spPr>
          <a:xfrm>
            <a:off x="384175" y="625475"/>
            <a:ext cx="5189538" cy="1316038"/>
          </a:xfrm>
        </p:spPr>
        <p:txBody>
          <a:bodyPr anchor="t"/>
          <a:lstStyle>
            <a:lvl1pPr>
              <a:defRPr>
                <a:solidFill>
                  <a:schemeClr val="bg1"/>
                </a:solidFill>
              </a:defRPr>
            </a:lvl1pPr>
          </a:lstStyle>
          <a:p>
            <a:r>
              <a:rPr lang="en-US"/>
              <a:t>Click to edit Master title style</a:t>
            </a:r>
          </a:p>
        </p:txBody>
      </p:sp>
      <p:sp>
        <p:nvSpPr>
          <p:cNvPr id="5" name="Rectangle 7">
            <a:extLst>
              <a:ext uri="{FF2B5EF4-FFF2-40B4-BE49-F238E27FC236}">
                <a16:creationId xmlns:a16="http://schemas.microsoft.com/office/drawing/2014/main" id="{482CDC30-E29A-4B2C-8E95-2FA6DC67E2E4}"/>
              </a:ext>
            </a:extLst>
          </p:cNvPr>
          <p:cNvSpPr>
            <a:spLocks noGrp="1" noChangeArrowheads="1"/>
          </p:cNvSpPr>
          <p:nvPr>
            <p:ph type="ftr" sz="quarter" idx="10"/>
          </p:nvPr>
        </p:nvSpPr>
        <p:spPr/>
        <p:txBody>
          <a:bodyPr/>
          <a:lstStyle>
            <a:lvl1pPr>
              <a:defRPr/>
            </a:lvl1pPr>
          </a:lstStyle>
          <a:p>
            <a:pPr>
              <a:defRPr/>
            </a:pPr>
            <a:r>
              <a:rPr lang="en-US"/>
              <a:t>© Copyright 2012 ADP, Inc. Proprietary and Confidential Information</a:t>
            </a:r>
          </a:p>
        </p:txBody>
      </p:sp>
      <p:sp>
        <p:nvSpPr>
          <p:cNvPr id="6" name="Rectangle 8">
            <a:extLst>
              <a:ext uri="{FF2B5EF4-FFF2-40B4-BE49-F238E27FC236}">
                <a16:creationId xmlns:a16="http://schemas.microsoft.com/office/drawing/2014/main" id="{E503432C-9C51-439A-9F6A-BED538CBC2FF}"/>
              </a:ext>
            </a:extLst>
          </p:cNvPr>
          <p:cNvSpPr>
            <a:spLocks noGrp="1" noChangeArrowheads="1"/>
          </p:cNvSpPr>
          <p:nvPr>
            <p:ph type="sldNum" sz="quarter" idx="11"/>
          </p:nvPr>
        </p:nvSpPr>
        <p:spPr/>
        <p:txBody>
          <a:bodyPr/>
          <a:lstStyle>
            <a:lvl1pPr>
              <a:defRPr/>
            </a:lvl1pPr>
          </a:lstStyle>
          <a:p>
            <a:fld id="{0637ADE0-F5E7-4321-90EB-D442E9C93097}" type="slidenum">
              <a:rPr lang="en-US" altLang="cs-CZ"/>
              <a:pPr/>
              <a:t>‹#›</a:t>
            </a:fld>
            <a:endParaRPr lang="en-US" altLang="cs-CZ"/>
          </a:p>
        </p:txBody>
      </p:sp>
    </p:spTree>
    <p:extLst>
      <p:ext uri="{BB962C8B-B14F-4D97-AF65-F5344CB8AC3E}">
        <p14:creationId xmlns:p14="http://schemas.microsoft.com/office/powerpoint/2010/main" val="3911839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14D67784-6571-42A8-8351-4C2A9556B87B}"/>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5" name="Rectangle 8">
            <a:extLst>
              <a:ext uri="{FF2B5EF4-FFF2-40B4-BE49-F238E27FC236}">
                <a16:creationId xmlns:a16="http://schemas.microsoft.com/office/drawing/2014/main" id="{08D97C0D-37AF-4BA6-8827-3CE81A67304A}"/>
              </a:ext>
            </a:extLst>
          </p:cNvPr>
          <p:cNvSpPr>
            <a:spLocks noGrp="1" noChangeArrowheads="1"/>
          </p:cNvSpPr>
          <p:nvPr>
            <p:ph type="sldNum" sz="quarter" idx="11"/>
          </p:nvPr>
        </p:nvSpPr>
        <p:spPr>
          <a:ln/>
        </p:spPr>
        <p:txBody>
          <a:bodyPr/>
          <a:lstStyle>
            <a:lvl1pPr>
              <a:defRPr/>
            </a:lvl1pPr>
          </a:lstStyle>
          <a:p>
            <a:fld id="{97570FEC-8EEF-451B-8BF1-98D7E2D00A5E}" type="slidenum">
              <a:rPr lang="en-US" altLang="cs-CZ"/>
              <a:pPr/>
              <a:t>‹#›</a:t>
            </a:fld>
            <a:endParaRPr lang="en-US" altLang="cs-CZ"/>
          </a:p>
        </p:txBody>
      </p:sp>
    </p:spTree>
    <p:extLst>
      <p:ext uri="{BB962C8B-B14F-4D97-AF65-F5344CB8AC3E}">
        <p14:creationId xmlns:p14="http://schemas.microsoft.com/office/powerpoint/2010/main" val="1312393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3B29F1A6-8994-4A81-A0B9-8D2DA7DC57E4}"/>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5" name="Rectangle 8">
            <a:extLst>
              <a:ext uri="{FF2B5EF4-FFF2-40B4-BE49-F238E27FC236}">
                <a16:creationId xmlns:a16="http://schemas.microsoft.com/office/drawing/2014/main" id="{CE5081B4-6CF2-4F69-BCDA-CEF643B9853C}"/>
              </a:ext>
            </a:extLst>
          </p:cNvPr>
          <p:cNvSpPr>
            <a:spLocks noGrp="1" noChangeArrowheads="1"/>
          </p:cNvSpPr>
          <p:nvPr>
            <p:ph type="sldNum" sz="quarter" idx="11"/>
          </p:nvPr>
        </p:nvSpPr>
        <p:spPr>
          <a:ln/>
        </p:spPr>
        <p:txBody>
          <a:bodyPr/>
          <a:lstStyle>
            <a:lvl1pPr>
              <a:defRPr/>
            </a:lvl1pPr>
          </a:lstStyle>
          <a:p>
            <a:fld id="{64F649FB-7B40-46F8-A5F5-CC191009F7D9}" type="slidenum">
              <a:rPr lang="en-US" altLang="cs-CZ"/>
              <a:pPr/>
              <a:t>‹#›</a:t>
            </a:fld>
            <a:endParaRPr lang="en-US" altLang="cs-CZ"/>
          </a:p>
        </p:txBody>
      </p:sp>
    </p:spTree>
    <p:extLst>
      <p:ext uri="{BB962C8B-B14F-4D97-AF65-F5344CB8AC3E}">
        <p14:creationId xmlns:p14="http://schemas.microsoft.com/office/powerpoint/2010/main" val="1956803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175" y="2724150"/>
            <a:ext cx="2063750" cy="325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0325" y="2724150"/>
            <a:ext cx="2063750" cy="325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0C2F26A6-9547-48FA-AC67-16620E0F2398}"/>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6" name="Rectangle 8">
            <a:extLst>
              <a:ext uri="{FF2B5EF4-FFF2-40B4-BE49-F238E27FC236}">
                <a16:creationId xmlns:a16="http://schemas.microsoft.com/office/drawing/2014/main" id="{CCFB671E-7444-413E-A5B5-1EBD5603F1CF}"/>
              </a:ext>
            </a:extLst>
          </p:cNvPr>
          <p:cNvSpPr>
            <a:spLocks noGrp="1" noChangeArrowheads="1"/>
          </p:cNvSpPr>
          <p:nvPr>
            <p:ph type="sldNum" sz="quarter" idx="11"/>
          </p:nvPr>
        </p:nvSpPr>
        <p:spPr>
          <a:ln/>
        </p:spPr>
        <p:txBody>
          <a:bodyPr/>
          <a:lstStyle>
            <a:lvl1pPr>
              <a:defRPr/>
            </a:lvl1pPr>
          </a:lstStyle>
          <a:p>
            <a:fld id="{7FBFE473-1B2C-49B6-8040-DF305AB24207}" type="slidenum">
              <a:rPr lang="en-US" altLang="cs-CZ"/>
              <a:pPr/>
              <a:t>‹#›</a:t>
            </a:fld>
            <a:endParaRPr lang="en-US" altLang="cs-CZ"/>
          </a:p>
        </p:txBody>
      </p:sp>
    </p:spTree>
    <p:extLst>
      <p:ext uri="{BB962C8B-B14F-4D97-AF65-F5344CB8AC3E}">
        <p14:creationId xmlns:p14="http://schemas.microsoft.com/office/powerpoint/2010/main" val="3377672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FC769CF2-2871-44C4-8A4C-8227AEC1BBB8}"/>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8" name="Rectangle 8">
            <a:extLst>
              <a:ext uri="{FF2B5EF4-FFF2-40B4-BE49-F238E27FC236}">
                <a16:creationId xmlns:a16="http://schemas.microsoft.com/office/drawing/2014/main" id="{0B85994C-BACA-4A86-8678-600C9D3BEB95}"/>
              </a:ext>
            </a:extLst>
          </p:cNvPr>
          <p:cNvSpPr>
            <a:spLocks noGrp="1" noChangeArrowheads="1"/>
          </p:cNvSpPr>
          <p:nvPr>
            <p:ph type="sldNum" sz="quarter" idx="11"/>
          </p:nvPr>
        </p:nvSpPr>
        <p:spPr>
          <a:ln/>
        </p:spPr>
        <p:txBody>
          <a:bodyPr/>
          <a:lstStyle>
            <a:lvl1pPr>
              <a:defRPr/>
            </a:lvl1pPr>
          </a:lstStyle>
          <a:p>
            <a:fld id="{AF273902-5FDB-452A-9CBA-F39D09649F6D}" type="slidenum">
              <a:rPr lang="en-US" altLang="cs-CZ"/>
              <a:pPr/>
              <a:t>‹#›</a:t>
            </a:fld>
            <a:endParaRPr lang="en-US" altLang="cs-CZ"/>
          </a:p>
        </p:txBody>
      </p:sp>
    </p:spTree>
    <p:extLst>
      <p:ext uri="{BB962C8B-B14F-4D97-AF65-F5344CB8AC3E}">
        <p14:creationId xmlns:p14="http://schemas.microsoft.com/office/powerpoint/2010/main" val="3892612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4A713741-5B68-463B-A624-1296806BF61C}"/>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4" name="Rectangle 8">
            <a:extLst>
              <a:ext uri="{FF2B5EF4-FFF2-40B4-BE49-F238E27FC236}">
                <a16:creationId xmlns:a16="http://schemas.microsoft.com/office/drawing/2014/main" id="{26947F57-999A-4622-BA15-5FF955EDD84F}"/>
              </a:ext>
            </a:extLst>
          </p:cNvPr>
          <p:cNvSpPr>
            <a:spLocks noGrp="1" noChangeArrowheads="1"/>
          </p:cNvSpPr>
          <p:nvPr>
            <p:ph type="sldNum" sz="quarter" idx="11"/>
          </p:nvPr>
        </p:nvSpPr>
        <p:spPr>
          <a:ln/>
        </p:spPr>
        <p:txBody>
          <a:bodyPr/>
          <a:lstStyle>
            <a:lvl1pPr>
              <a:defRPr/>
            </a:lvl1pPr>
          </a:lstStyle>
          <a:p>
            <a:fld id="{1D4DCC95-2E0B-487B-ADA9-E7EEBADC48B7}" type="slidenum">
              <a:rPr lang="en-US" altLang="cs-CZ"/>
              <a:pPr/>
              <a:t>‹#›</a:t>
            </a:fld>
            <a:endParaRPr lang="en-US" altLang="cs-CZ"/>
          </a:p>
        </p:txBody>
      </p:sp>
    </p:spTree>
    <p:extLst>
      <p:ext uri="{BB962C8B-B14F-4D97-AF65-F5344CB8AC3E}">
        <p14:creationId xmlns:p14="http://schemas.microsoft.com/office/powerpoint/2010/main" val="3899365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69E2E76-6B6F-4D4B-BBEA-51C6B32AF1C1}"/>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3" name="Rectangle 8">
            <a:extLst>
              <a:ext uri="{FF2B5EF4-FFF2-40B4-BE49-F238E27FC236}">
                <a16:creationId xmlns:a16="http://schemas.microsoft.com/office/drawing/2014/main" id="{98FE2CCB-0142-43EC-A251-1A5FF805FE48}"/>
              </a:ext>
            </a:extLst>
          </p:cNvPr>
          <p:cNvSpPr>
            <a:spLocks noGrp="1" noChangeArrowheads="1"/>
          </p:cNvSpPr>
          <p:nvPr>
            <p:ph type="sldNum" sz="quarter" idx="11"/>
          </p:nvPr>
        </p:nvSpPr>
        <p:spPr>
          <a:ln/>
        </p:spPr>
        <p:txBody>
          <a:bodyPr/>
          <a:lstStyle>
            <a:lvl1pPr>
              <a:defRPr/>
            </a:lvl1pPr>
          </a:lstStyle>
          <a:p>
            <a:fld id="{64F25B0E-D0EF-4793-81DA-FD29AFBD9B62}" type="slidenum">
              <a:rPr lang="en-US" altLang="cs-CZ"/>
              <a:pPr/>
              <a:t>‹#›</a:t>
            </a:fld>
            <a:endParaRPr lang="en-US" altLang="cs-CZ"/>
          </a:p>
        </p:txBody>
      </p:sp>
    </p:spTree>
    <p:extLst>
      <p:ext uri="{BB962C8B-B14F-4D97-AF65-F5344CB8AC3E}">
        <p14:creationId xmlns:p14="http://schemas.microsoft.com/office/powerpoint/2010/main" val="413603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92685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088A7F11-335B-45A0-A0D8-29813B009983}"/>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6" name="Rectangle 8">
            <a:extLst>
              <a:ext uri="{FF2B5EF4-FFF2-40B4-BE49-F238E27FC236}">
                <a16:creationId xmlns:a16="http://schemas.microsoft.com/office/drawing/2014/main" id="{FAD21A73-520D-4473-9B2C-963237AD76A1}"/>
              </a:ext>
            </a:extLst>
          </p:cNvPr>
          <p:cNvSpPr>
            <a:spLocks noGrp="1" noChangeArrowheads="1"/>
          </p:cNvSpPr>
          <p:nvPr>
            <p:ph type="sldNum" sz="quarter" idx="11"/>
          </p:nvPr>
        </p:nvSpPr>
        <p:spPr>
          <a:ln/>
        </p:spPr>
        <p:txBody>
          <a:bodyPr/>
          <a:lstStyle>
            <a:lvl1pPr>
              <a:defRPr/>
            </a:lvl1pPr>
          </a:lstStyle>
          <a:p>
            <a:fld id="{550043E6-74CE-457F-A4C7-09642369E48D}" type="slidenum">
              <a:rPr lang="en-US" altLang="cs-CZ"/>
              <a:pPr/>
              <a:t>‹#›</a:t>
            </a:fld>
            <a:endParaRPr lang="en-US" altLang="cs-CZ"/>
          </a:p>
        </p:txBody>
      </p:sp>
    </p:spTree>
    <p:extLst>
      <p:ext uri="{BB962C8B-B14F-4D97-AF65-F5344CB8AC3E}">
        <p14:creationId xmlns:p14="http://schemas.microsoft.com/office/powerpoint/2010/main" val="4284443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56880572-65D1-484E-B2F4-F863DF554F3D}"/>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6" name="Rectangle 8">
            <a:extLst>
              <a:ext uri="{FF2B5EF4-FFF2-40B4-BE49-F238E27FC236}">
                <a16:creationId xmlns:a16="http://schemas.microsoft.com/office/drawing/2014/main" id="{D55037E7-AC08-4657-BF57-72AAC576CC81}"/>
              </a:ext>
            </a:extLst>
          </p:cNvPr>
          <p:cNvSpPr>
            <a:spLocks noGrp="1" noChangeArrowheads="1"/>
          </p:cNvSpPr>
          <p:nvPr>
            <p:ph type="sldNum" sz="quarter" idx="11"/>
          </p:nvPr>
        </p:nvSpPr>
        <p:spPr>
          <a:ln/>
        </p:spPr>
        <p:txBody>
          <a:bodyPr/>
          <a:lstStyle>
            <a:lvl1pPr>
              <a:defRPr/>
            </a:lvl1pPr>
          </a:lstStyle>
          <a:p>
            <a:fld id="{E40F89CF-4AC1-49A3-A440-DD9AE27D0E9F}" type="slidenum">
              <a:rPr lang="en-US" altLang="cs-CZ"/>
              <a:pPr/>
              <a:t>‹#›</a:t>
            </a:fld>
            <a:endParaRPr lang="en-US" altLang="cs-CZ"/>
          </a:p>
        </p:txBody>
      </p:sp>
    </p:spTree>
    <p:extLst>
      <p:ext uri="{BB962C8B-B14F-4D97-AF65-F5344CB8AC3E}">
        <p14:creationId xmlns:p14="http://schemas.microsoft.com/office/powerpoint/2010/main" val="116495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B02A7709-46B6-409D-88FF-C6EC07EDB9F1}"/>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5" name="Rectangle 8">
            <a:extLst>
              <a:ext uri="{FF2B5EF4-FFF2-40B4-BE49-F238E27FC236}">
                <a16:creationId xmlns:a16="http://schemas.microsoft.com/office/drawing/2014/main" id="{A9C6EA42-3C19-42AC-BB4A-503EC392F02C}"/>
              </a:ext>
            </a:extLst>
          </p:cNvPr>
          <p:cNvSpPr>
            <a:spLocks noGrp="1" noChangeArrowheads="1"/>
          </p:cNvSpPr>
          <p:nvPr>
            <p:ph type="sldNum" sz="quarter" idx="11"/>
          </p:nvPr>
        </p:nvSpPr>
        <p:spPr>
          <a:ln/>
        </p:spPr>
        <p:txBody>
          <a:bodyPr/>
          <a:lstStyle>
            <a:lvl1pPr>
              <a:defRPr/>
            </a:lvl1pPr>
          </a:lstStyle>
          <a:p>
            <a:fld id="{245CD255-302B-4FA8-B96C-A24A056CF72A}" type="slidenum">
              <a:rPr lang="en-US" altLang="cs-CZ"/>
              <a:pPr/>
              <a:t>‹#›</a:t>
            </a:fld>
            <a:endParaRPr lang="en-US" altLang="cs-CZ"/>
          </a:p>
        </p:txBody>
      </p:sp>
    </p:spTree>
    <p:extLst>
      <p:ext uri="{BB962C8B-B14F-4D97-AF65-F5344CB8AC3E}">
        <p14:creationId xmlns:p14="http://schemas.microsoft.com/office/powerpoint/2010/main" val="1286974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95700" y="625475"/>
            <a:ext cx="1103313" cy="5351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175" y="625475"/>
            <a:ext cx="3159125" cy="5351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49BCAA7B-B114-44B0-AB8A-58B80CCFCE56}"/>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5" name="Rectangle 8">
            <a:extLst>
              <a:ext uri="{FF2B5EF4-FFF2-40B4-BE49-F238E27FC236}">
                <a16:creationId xmlns:a16="http://schemas.microsoft.com/office/drawing/2014/main" id="{CCEC42DF-70DB-43D7-90AA-B3F8D2938C0F}"/>
              </a:ext>
            </a:extLst>
          </p:cNvPr>
          <p:cNvSpPr>
            <a:spLocks noGrp="1" noChangeArrowheads="1"/>
          </p:cNvSpPr>
          <p:nvPr>
            <p:ph type="sldNum" sz="quarter" idx="11"/>
          </p:nvPr>
        </p:nvSpPr>
        <p:spPr>
          <a:ln/>
        </p:spPr>
        <p:txBody>
          <a:bodyPr/>
          <a:lstStyle>
            <a:lvl1pPr>
              <a:defRPr/>
            </a:lvl1pPr>
          </a:lstStyle>
          <a:p>
            <a:fld id="{EB54EEEC-0B73-4C03-92EA-78B6A60270F9}" type="slidenum">
              <a:rPr lang="en-US" altLang="cs-CZ"/>
              <a:pPr/>
              <a:t>‹#›</a:t>
            </a:fld>
            <a:endParaRPr lang="en-US" altLang="cs-CZ"/>
          </a:p>
        </p:txBody>
      </p:sp>
    </p:spTree>
    <p:extLst>
      <p:ext uri="{BB962C8B-B14F-4D97-AF65-F5344CB8AC3E}">
        <p14:creationId xmlns:p14="http://schemas.microsoft.com/office/powerpoint/2010/main" val="1611518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8859641-F7F2-42DE-AF85-D52CC4794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088" y="0"/>
            <a:ext cx="50292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21EE037C-4B3A-446E-9E9A-204E46AF6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64150"/>
            <a:ext cx="9156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p:nvPr>
        </p:nvSpPr>
        <p:spPr>
          <a:xfrm>
            <a:off x="384175" y="515938"/>
            <a:ext cx="5632450" cy="1316037"/>
          </a:xfrm>
        </p:spPr>
        <p:txBody>
          <a:bodyPr anchor="b"/>
          <a:lstStyle>
            <a:lvl1pPr>
              <a:defRPr sz="3200"/>
            </a:lvl1pPr>
          </a:lstStyle>
          <a:p>
            <a:r>
              <a:rPr lang="en-US"/>
              <a:t>Click to edit Master title </a:t>
            </a:r>
            <a:br>
              <a:rPr lang="en-US"/>
            </a:br>
            <a:r>
              <a:rPr lang="en-US"/>
              <a:t>style</a:t>
            </a:r>
          </a:p>
        </p:txBody>
      </p:sp>
      <p:sp>
        <p:nvSpPr>
          <p:cNvPr id="11272" name="Rectangle 8"/>
          <p:cNvSpPr>
            <a:spLocks noGrp="1" noChangeArrowheads="1"/>
          </p:cNvSpPr>
          <p:nvPr>
            <p:ph type="subTitle" sz="quarter" idx="1"/>
          </p:nvPr>
        </p:nvSpPr>
        <p:spPr bwMode="auto">
          <a:xfrm>
            <a:off x="384175" y="1954213"/>
            <a:ext cx="5632450" cy="1752600"/>
          </a:xfrm>
          <a:prstGeom prst="rect">
            <a:avLst/>
          </a:prstGeom>
          <a:noFill/>
          <a:ln>
            <a:miter lim="800000"/>
            <a:headEnd/>
            <a:tailEnd/>
          </a:ln>
        </p:spPr>
        <p:txBody>
          <a:bodyPr vert="horz" wrap="square" lIns="0" tIns="0" rIns="0" bIns="0" numCol="1" anchor="t" anchorCtr="0" compatLnSpc="1">
            <a:prstTxWarp prst="textNoShape">
              <a:avLst/>
            </a:prstTxWarp>
          </a:bodyPr>
          <a:lstStyle>
            <a:lvl1pPr>
              <a:defRPr sz="1600"/>
            </a:lvl1pPr>
          </a:lstStyle>
          <a:p>
            <a:r>
              <a:rPr lang="en-US"/>
              <a:t>Click to edit Master subtitle style</a:t>
            </a:r>
          </a:p>
        </p:txBody>
      </p:sp>
      <p:sp>
        <p:nvSpPr>
          <p:cNvPr id="6" name="Footer Placeholder 5">
            <a:extLst>
              <a:ext uri="{FF2B5EF4-FFF2-40B4-BE49-F238E27FC236}">
                <a16:creationId xmlns:a16="http://schemas.microsoft.com/office/drawing/2014/main" id="{24995890-0F69-4EC6-8848-1DA4762A5BAF}"/>
              </a:ext>
            </a:extLst>
          </p:cNvPr>
          <p:cNvSpPr>
            <a:spLocks noGrp="1" noChangeArrowheads="1"/>
          </p:cNvSpPr>
          <p:nvPr>
            <p:ph type="ftr" sz="quarter" idx="10"/>
          </p:nvPr>
        </p:nvSpPr>
        <p:spPr/>
        <p:txBody>
          <a:bodyPr/>
          <a:lstStyle>
            <a:lvl1pPr>
              <a:defRPr/>
            </a:lvl1pPr>
          </a:lstStyle>
          <a:p>
            <a:pPr>
              <a:defRPr/>
            </a:pPr>
            <a:r>
              <a:rPr lang="en-US"/>
              <a:t>© Copyright 2012 ADP, Inc. Proprietary and Confidential Information</a:t>
            </a:r>
          </a:p>
        </p:txBody>
      </p:sp>
      <p:sp>
        <p:nvSpPr>
          <p:cNvPr id="7" name="Slide Number Placeholder 6">
            <a:extLst>
              <a:ext uri="{FF2B5EF4-FFF2-40B4-BE49-F238E27FC236}">
                <a16:creationId xmlns:a16="http://schemas.microsoft.com/office/drawing/2014/main" id="{412FA257-65C3-43C0-8854-F994DCC607FB}"/>
              </a:ext>
            </a:extLst>
          </p:cNvPr>
          <p:cNvSpPr>
            <a:spLocks noGrp="1" noChangeArrowheads="1"/>
          </p:cNvSpPr>
          <p:nvPr>
            <p:ph type="sldNum" sz="quarter" idx="11"/>
          </p:nvPr>
        </p:nvSpPr>
        <p:spPr/>
        <p:txBody>
          <a:bodyPr/>
          <a:lstStyle>
            <a:lvl1pPr>
              <a:defRPr/>
            </a:lvl1pPr>
          </a:lstStyle>
          <a:p>
            <a:fld id="{318A8B9A-FAED-4862-B07A-B9B6B492B908}" type="slidenum">
              <a:rPr lang="en-US" altLang="cs-CZ"/>
              <a:pPr/>
              <a:t>‹#›</a:t>
            </a:fld>
            <a:endParaRPr lang="en-US" altLang="cs-CZ"/>
          </a:p>
        </p:txBody>
      </p:sp>
    </p:spTree>
    <p:extLst>
      <p:ext uri="{BB962C8B-B14F-4D97-AF65-F5344CB8AC3E}">
        <p14:creationId xmlns:p14="http://schemas.microsoft.com/office/powerpoint/2010/main" val="3080431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0293A015-0A37-49E5-A08B-53B870029177}"/>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5" name="Rectangle 8">
            <a:extLst>
              <a:ext uri="{FF2B5EF4-FFF2-40B4-BE49-F238E27FC236}">
                <a16:creationId xmlns:a16="http://schemas.microsoft.com/office/drawing/2014/main" id="{23E15932-A6B7-4C14-905C-E6243B015AE4}"/>
              </a:ext>
            </a:extLst>
          </p:cNvPr>
          <p:cNvSpPr>
            <a:spLocks noGrp="1" noChangeArrowheads="1"/>
          </p:cNvSpPr>
          <p:nvPr>
            <p:ph type="sldNum" sz="quarter" idx="11"/>
          </p:nvPr>
        </p:nvSpPr>
        <p:spPr>
          <a:ln/>
        </p:spPr>
        <p:txBody>
          <a:bodyPr/>
          <a:lstStyle>
            <a:lvl1pPr>
              <a:defRPr/>
            </a:lvl1pPr>
          </a:lstStyle>
          <a:p>
            <a:fld id="{0F93B327-0E7E-4883-BB29-A145E3878788}" type="slidenum">
              <a:rPr lang="en-US" altLang="cs-CZ"/>
              <a:pPr/>
              <a:t>‹#›</a:t>
            </a:fld>
            <a:endParaRPr lang="en-US" altLang="cs-CZ"/>
          </a:p>
        </p:txBody>
      </p:sp>
    </p:spTree>
    <p:extLst>
      <p:ext uri="{BB962C8B-B14F-4D97-AF65-F5344CB8AC3E}">
        <p14:creationId xmlns:p14="http://schemas.microsoft.com/office/powerpoint/2010/main" val="1989392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ACE5F557-9E0B-4BC1-BE79-0AFC493506FE}"/>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5" name="Rectangle 8">
            <a:extLst>
              <a:ext uri="{FF2B5EF4-FFF2-40B4-BE49-F238E27FC236}">
                <a16:creationId xmlns:a16="http://schemas.microsoft.com/office/drawing/2014/main" id="{F50A490C-89F3-45BE-BD8F-B48F34965A2C}"/>
              </a:ext>
            </a:extLst>
          </p:cNvPr>
          <p:cNvSpPr>
            <a:spLocks noGrp="1" noChangeArrowheads="1"/>
          </p:cNvSpPr>
          <p:nvPr>
            <p:ph type="sldNum" sz="quarter" idx="11"/>
          </p:nvPr>
        </p:nvSpPr>
        <p:spPr>
          <a:ln/>
        </p:spPr>
        <p:txBody>
          <a:bodyPr/>
          <a:lstStyle>
            <a:lvl1pPr>
              <a:defRPr/>
            </a:lvl1pPr>
          </a:lstStyle>
          <a:p>
            <a:fld id="{7F0D0BBD-369A-408F-9B31-92E11AC607A1}" type="slidenum">
              <a:rPr lang="en-US" altLang="cs-CZ"/>
              <a:pPr/>
              <a:t>‹#›</a:t>
            </a:fld>
            <a:endParaRPr lang="en-US" altLang="cs-CZ"/>
          </a:p>
        </p:txBody>
      </p:sp>
    </p:spTree>
    <p:extLst>
      <p:ext uri="{BB962C8B-B14F-4D97-AF65-F5344CB8AC3E}">
        <p14:creationId xmlns:p14="http://schemas.microsoft.com/office/powerpoint/2010/main" val="2080600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49321FD6-4A86-446B-82EC-B7CAB05F21E1}"/>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6" name="Rectangle 8">
            <a:extLst>
              <a:ext uri="{FF2B5EF4-FFF2-40B4-BE49-F238E27FC236}">
                <a16:creationId xmlns:a16="http://schemas.microsoft.com/office/drawing/2014/main" id="{93473390-61F5-4276-AEBA-5D1DD93CA9C0}"/>
              </a:ext>
            </a:extLst>
          </p:cNvPr>
          <p:cNvSpPr>
            <a:spLocks noGrp="1" noChangeArrowheads="1"/>
          </p:cNvSpPr>
          <p:nvPr>
            <p:ph type="sldNum" sz="quarter" idx="11"/>
          </p:nvPr>
        </p:nvSpPr>
        <p:spPr>
          <a:ln/>
        </p:spPr>
        <p:txBody>
          <a:bodyPr/>
          <a:lstStyle>
            <a:lvl1pPr>
              <a:defRPr/>
            </a:lvl1pPr>
          </a:lstStyle>
          <a:p>
            <a:fld id="{64A7397D-AEF3-4342-A698-F1CF8BEFC958}" type="slidenum">
              <a:rPr lang="en-US" altLang="cs-CZ"/>
              <a:pPr/>
              <a:t>‹#›</a:t>
            </a:fld>
            <a:endParaRPr lang="en-US" altLang="cs-CZ"/>
          </a:p>
        </p:txBody>
      </p:sp>
    </p:spTree>
    <p:extLst>
      <p:ext uri="{BB962C8B-B14F-4D97-AF65-F5344CB8AC3E}">
        <p14:creationId xmlns:p14="http://schemas.microsoft.com/office/powerpoint/2010/main" val="640510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EDD8DB39-4BD8-4A07-9CA4-961503EA2792}"/>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8" name="Rectangle 8">
            <a:extLst>
              <a:ext uri="{FF2B5EF4-FFF2-40B4-BE49-F238E27FC236}">
                <a16:creationId xmlns:a16="http://schemas.microsoft.com/office/drawing/2014/main" id="{584B9A8F-1AB4-4BE2-91E5-71429A2F06A2}"/>
              </a:ext>
            </a:extLst>
          </p:cNvPr>
          <p:cNvSpPr>
            <a:spLocks noGrp="1" noChangeArrowheads="1"/>
          </p:cNvSpPr>
          <p:nvPr>
            <p:ph type="sldNum" sz="quarter" idx="11"/>
          </p:nvPr>
        </p:nvSpPr>
        <p:spPr>
          <a:ln/>
        </p:spPr>
        <p:txBody>
          <a:bodyPr/>
          <a:lstStyle>
            <a:lvl1pPr>
              <a:defRPr/>
            </a:lvl1pPr>
          </a:lstStyle>
          <a:p>
            <a:fld id="{33147815-A5F9-4737-829F-44D3DE01308B}" type="slidenum">
              <a:rPr lang="en-US" altLang="cs-CZ"/>
              <a:pPr/>
              <a:t>‹#›</a:t>
            </a:fld>
            <a:endParaRPr lang="en-US" altLang="cs-CZ"/>
          </a:p>
        </p:txBody>
      </p:sp>
    </p:spTree>
    <p:extLst>
      <p:ext uri="{BB962C8B-B14F-4D97-AF65-F5344CB8AC3E}">
        <p14:creationId xmlns:p14="http://schemas.microsoft.com/office/powerpoint/2010/main" val="2330751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79FDB622-4F1B-4CE0-8252-91CEF61A5A0A}"/>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4" name="Rectangle 8">
            <a:extLst>
              <a:ext uri="{FF2B5EF4-FFF2-40B4-BE49-F238E27FC236}">
                <a16:creationId xmlns:a16="http://schemas.microsoft.com/office/drawing/2014/main" id="{F3163BB9-8FA4-46C9-8E0B-664E138A67E6}"/>
              </a:ext>
            </a:extLst>
          </p:cNvPr>
          <p:cNvSpPr>
            <a:spLocks noGrp="1" noChangeArrowheads="1"/>
          </p:cNvSpPr>
          <p:nvPr>
            <p:ph type="sldNum" sz="quarter" idx="11"/>
          </p:nvPr>
        </p:nvSpPr>
        <p:spPr>
          <a:ln/>
        </p:spPr>
        <p:txBody>
          <a:bodyPr/>
          <a:lstStyle>
            <a:lvl1pPr>
              <a:defRPr/>
            </a:lvl1pPr>
          </a:lstStyle>
          <a:p>
            <a:fld id="{00A7837E-78A4-40F0-A04B-2527DA26B0E1}" type="slidenum">
              <a:rPr lang="en-US" altLang="cs-CZ"/>
              <a:pPr/>
              <a:t>‹#›</a:t>
            </a:fld>
            <a:endParaRPr lang="en-US" altLang="cs-CZ"/>
          </a:p>
        </p:txBody>
      </p:sp>
    </p:spTree>
    <p:extLst>
      <p:ext uri="{BB962C8B-B14F-4D97-AF65-F5344CB8AC3E}">
        <p14:creationId xmlns:p14="http://schemas.microsoft.com/office/powerpoint/2010/main" val="3469506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2952B5-7A2F-4CC8-B7CE-9234E21C2837}"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34099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4FE869E-C79A-49C4-8016-765DD762B94E}"/>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3" name="Rectangle 8">
            <a:extLst>
              <a:ext uri="{FF2B5EF4-FFF2-40B4-BE49-F238E27FC236}">
                <a16:creationId xmlns:a16="http://schemas.microsoft.com/office/drawing/2014/main" id="{F916FBAF-D835-4D9B-A496-3620F8B3069B}"/>
              </a:ext>
            </a:extLst>
          </p:cNvPr>
          <p:cNvSpPr>
            <a:spLocks noGrp="1" noChangeArrowheads="1"/>
          </p:cNvSpPr>
          <p:nvPr>
            <p:ph type="sldNum" sz="quarter" idx="11"/>
          </p:nvPr>
        </p:nvSpPr>
        <p:spPr>
          <a:ln/>
        </p:spPr>
        <p:txBody>
          <a:bodyPr/>
          <a:lstStyle>
            <a:lvl1pPr>
              <a:defRPr/>
            </a:lvl1pPr>
          </a:lstStyle>
          <a:p>
            <a:fld id="{76C951E0-179C-482A-BC9E-8D65EA347B64}" type="slidenum">
              <a:rPr lang="en-US" altLang="cs-CZ"/>
              <a:pPr/>
              <a:t>‹#›</a:t>
            </a:fld>
            <a:endParaRPr lang="en-US" altLang="cs-CZ"/>
          </a:p>
        </p:txBody>
      </p:sp>
    </p:spTree>
    <p:extLst>
      <p:ext uri="{BB962C8B-B14F-4D97-AF65-F5344CB8AC3E}">
        <p14:creationId xmlns:p14="http://schemas.microsoft.com/office/powerpoint/2010/main" val="5916262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8AEE6F36-FF47-400E-AE0A-F919A111E228}"/>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6" name="Rectangle 8">
            <a:extLst>
              <a:ext uri="{FF2B5EF4-FFF2-40B4-BE49-F238E27FC236}">
                <a16:creationId xmlns:a16="http://schemas.microsoft.com/office/drawing/2014/main" id="{3378A73E-1057-4A5B-8B80-7D317BAF6BF9}"/>
              </a:ext>
            </a:extLst>
          </p:cNvPr>
          <p:cNvSpPr>
            <a:spLocks noGrp="1" noChangeArrowheads="1"/>
          </p:cNvSpPr>
          <p:nvPr>
            <p:ph type="sldNum" sz="quarter" idx="11"/>
          </p:nvPr>
        </p:nvSpPr>
        <p:spPr>
          <a:ln/>
        </p:spPr>
        <p:txBody>
          <a:bodyPr/>
          <a:lstStyle>
            <a:lvl1pPr>
              <a:defRPr/>
            </a:lvl1pPr>
          </a:lstStyle>
          <a:p>
            <a:fld id="{1D33856D-D59B-4A8B-9AF5-F47F443A86E5}" type="slidenum">
              <a:rPr lang="en-US" altLang="cs-CZ"/>
              <a:pPr/>
              <a:t>‹#›</a:t>
            </a:fld>
            <a:endParaRPr lang="en-US" altLang="cs-CZ"/>
          </a:p>
        </p:txBody>
      </p:sp>
    </p:spTree>
    <p:extLst>
      <p:ext uri="{BB962C8B-B14F-4D97-AF65-F5344CB8AC3E}">
        <p14:creationId xmlns:p14="http://schemas.microsoft.com/office/powerpoint/2010/main" val="1180074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F716F255-DAA3-4189-A43B-D2A3849522B3}"/>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6" name="Rectangle 8">
            <a:extLst>
              <a:ext uri="{FF2B5EF4-FFF2-40B4-BE49-F238E27FC236}">
                <a16:creationId xmlns:a16="http://schemas.microsoft.com/office/drawing/2014/main" id="{42BA57BB-1AF8-485D-8901-BE11D71BCABC}"/>
              </a:ext>
            </a:extLst>
          </p:cNvPr>
          <p:cNvSpPr>
            <a:spLocks noGrp="1" noChangeArrowheads="1"/>
          </p:cNvSpPr>
          <p:nvPr>
            <p:ph type="sldNum" sz="quarter" idx="11"/>
          </p:nvPr>
        </p:nvSpPr>
        <p:spPr>
          <a:ln/>
        </p:spPr>
        <p:txBody>
          <a:bodyPr/>
          <a:lstStyle>
            <a:lvl1pPr>
              <a:defRPr/>
            </a:lvl1pPr>
          </a:lstStyle>
          <a:p>
            <a:fld id="{CAAF9193-9621-467B-9BF6-05CCC57D0745}" type="slidenum">
              <a:rPr lang="en-US" altLang="cs-CZ"/>
              <a:pPr/>
              <a:t>‹#›</a:t>
            </a:fld>
            <a:endParaRPr lang="en-US" altLang="cs-CZ"/>
          </a:p>
        </p:txBody>
      </p:sp>
    </p:spTree>
    <p:extLst>
      <p:ext uri="{BB962C8B-B14F-4D97-AF65-F5344CB8AC3E}">
        <p14:creationId xmlns:p14="http://schemas.microsoft.com/office/powerpoint/2010/main" val="3080563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B44D146A-840E-4053-ABB1-CC3C243B3647}"/>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5" name="Rectangle 8">
            <a:extLst>
              <a:ext uri="{FF2B5EF4-FFF2-40B4-BE49-F238E27FC236}">
                <a16:creationId xmlns:a16="http://schemas.microsoft.com/office/drawing/2014/main" id="{37546C6C-2B4D-4829-8D1E-D021F75D0B63}"/>
              </a:ext>
            </a:extLst>
          </p:cNvPr>
          <p:cNvSpPr>
            <a:spLocks noGrp="1" noChangeArrowheads="1"/>
          </p:cNvSpPr>
          <p:nvPr>
            <p:ph type="sldNum" sz="quarter" idx="11"/>
          </p:nvPr>
        </p:nvSpPr>
        <p:spPr>
          <a:ln/>
        </p:spPr>
        <p:txBody>
          <a:bodyPr/>
          <a:lstStyle>
            <a:lvl1pPr>
              <a:defRPr/>
            </a:lvl1pPr>
          </a:lstStyle>
          <a:p>
            <a:fld id="{DF576021-F91E-49FA-A801-1B92E2DB6CC7}" type="slidenum">
              <a:rPr lang="en-US" altLang="cs-CZ"/>
              <a:pPr/>
              <a:t>‹#›</a:t>
            </a:fld>
            <a:endParaRPr lang="en-US" altLang="cs-CZ"/>
          </a:p>
        </p:txBody>
      </p:sp>
    </p:spTree>
    <p:extLst>
      <p:ext uri="{BB962C8B-B14F-4D97-AF65-F5344CB8AC3E}">
        <p14:creationId xmlns:p14="http://schemas.microsoft.com/office/powerpoint/2010/main" val="3548006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938" y="625475"/>
            <a:ext cx="2074862" cy="55006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175" y="625475"/>
            <a:ext cx="6075363" cy="55006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62AF23CA-3E16-4C30-A74C-91524FB56056}"/>
              </a:ext>
            </a:extLst>
          </p:cNvPr>
          <p:cNvSpPr>
            <a:spLocks noGrp="1" noChangeArrowheads="1"/>
          </p:cNvSpPr>
          <p:nvPr>
            <p:ph type="ftr" sz="quarter" idx="10"/>
          </p:nvPr>
        </p:nvSpPr>
        <p:spPr>
          <a:ln/>
        </p:spPr>
        <p:txBody>
          <a:bodyPr/>
          <a:lstStyle>
            <a:lvl1pPr>
              <a:defRPr/>
            </a:lvl1pPr>
          </a:lstStyle>
          <a:p>
            <a:pPr>
              <a:defRPr/>
            </a:pPr>
            <a:r>
              <a:rPr lang="en-US"/>
              <a:t>© Copyright 2012 ADP, Inc. Proprietary and Confidential Information</a:t>
            </a:r>
          </a:p>
        </p:txBody>
      </p:sp>
      <p:sp>
        <p:nvSpPr>
          <p:cNvPr id="5" name="Rectangle 8">
            <a:extLst>
              <a:ext uri="{FF2B5EF4-FFF2-40B4-BE49-F238E27FC236}">
                <a16:creationId xmlns:a16="http://schemas.microsoft.com/office/drawing/2014/main" id="{C0A8B848-236C-4151-AB25-7D48080A08DA}"/>
              </a:ext>
            </a:extLst>
          </p:cNvPr>
          <p:cNvSpPr>
            <a:spLocks noGrp="1" noChangeArrowheads="1"/>
          </p:cNvSpPr>
          <p:nvPr>
            <p:ph type="sldNum" sz="quarter" idx="11"/>
          </p:nvPr>
        </p:nvSpPr>
        <p:spPr>
          <a:ln/>
        </p:spPr>
        <p:txBody>
          <a:bodyPr/>
          <a:lstStyle>
            <a:lvl1pPr>
              <a:defRPr/>
            </a:lvl1pPr>
          </a:lstStyle>
          <a:p>
            <a:fld id="{DD45EEDD-485B-497F-9B51-72436114EE43}" type="slidenum">
              <a:rPr lang="en-US" altLang="cs-CZ"/>
              <a:pPr/>
              <a:t>‹#›</a:t>
            </a:fld>
            <a:endParaRPr lang="en-US" altLang="cs-CZ"/>
          </a:p>
        </p:txBody>
      </p:sp>
    </p:spTree>
    <p:extLst>
      <p:ext uri="{BB962C8B-B14F-4D97-AF65-F5344CB8AC3E}">
        <p14:creationId xmlns:p14="http://schemas.microsoft.com/office/powerpoint/2010/main" val="45563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E1DA07A-9201-4B4B-BAF2-015AFA30F520}" type="datetimeFigureOut">
              <a:rPr lang="en-US" dirty="0"/>
              <a:t>4/27/2021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724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4/27/2021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8666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4/27/2021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799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29521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9144000" cy="5330952"/>
          </a:xfrm>
          <a:blipFill>
            <a:blip r:embed="rId2"/>
            <a:stretch>
              <a:fillRect/>
            </a:stretch>
          </a:blip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5586B75A-687E-405C-8A0B-8D00578BA2C3}" type="datetimeFigureOut">
              <a:rPr lang="en-US" dirty="0"/>
              <a:pPr/>
              <a:t>4/27/2021</a:t>
            </a:fld>
            <a:endParaRPr lang="en-US"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0774789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9.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5586B75A-687E-405C-8A0B-8D00578BA2C3}" type="datetimeFigureOut">
              <a:rPr lang="en-US" dirty="0"/>
              <a:pPr/>
              <a:t>4/27/2021</a:t>
            </a:fld>
            <a:endParaRPr lang="en-US" dirty="0"/>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95191396"/>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sldNum="0" hdr="0" ftr="0" dt="0"/>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a:extLst>
              <a:ext uri="{FF2B5EF4-FFF2-40B4-BE49-F238E27FC236}">
                <a16:creationId xmlns:a16="http://schemas.microsoft.com/office/drawing/2014/main" id="{EC639580-B641-4FB2-8A6B-1B7A6D9A1D9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1613" y="3390900"/>
            <a:ext cx="3871912"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a:extLst>
              <a:ext uri="{FF2B5EF4-FFF2-40B4-BE49-F238E27FC236}">
                <a16:creationId xmlns:a16="http://schemas.microsoft.com/office/drawing/2014/main" id="{953424D0-B2BC-4763-B761-3999D0A57D2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00375" y="2049463"/>
            <a:ext cx="6157913"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a:extLst>
              <a:ext uri="{FF2B5EF4-FFF2-40B4-BE49-F238E27FC236}">
                <a16:creationId xmlns:a16="http://schemas.microsoft.com/office/drawing/2014/main" id="{7120653A-A917-4029-A67C-C28A7E16162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264150"/>
            <a:ext cx="9156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4">
            <a:extLst>
              <a:ext uri="{FF2B5EF4-FFF2-40B4-BE49-F238E27FC236}">
                <a16:creationId xmlns:a16="http://schemas.microsoft.com/office/drawing/2014/main" id="{594C8463-D0B3-41E8-BFA1-6676B97BA4EA}"/>
              </a:ext>
            </a:extLst>
          </p:cNvPr>
          <p:cNvSpPr>
            <a:spLocks noGrp="1" noChangeArrowheads="1"/>
          </p:cNvSpPr>
          <p:nvPr>
            <p:ph type="title"/>
          </p:nvPr>
        </p:nvSpPr>
        <p:spPr bwMode="auto">
          <a:xfrm>
            <a:off x="384175" y="19050"/>
            <a:ext cx="744061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cs-CZ"/>
              <a:t>Click to edit Master title style</a:t>
            </a:r>
          </a:p>
        </p:txBody>
      </p:sp>
      <p:sp>
        <p:nvSpPr>
          <p:cNvPr id="1030" name="Rectangle 5">
            <a:extLst>
              <a:ext uri="{FF2B5EF4-FFF2-40B4-BE49-F238E27FC236}">
                <a16:creationId xmlns:a16="http://schemas.microsoft.com/office/drawing/2014/main" id="{4672AC0A-90AF-4495-8F9F-CF9832C12F22}"/>
              </a:ext>
            </a:extLst>
          </p:cNvPr>
          <p:cNvSpPr>
            <a:spLocks noGrp="1" noChangeArrowheads="1"/>
          </p:cNvSpPr>
          <p:nvPr>
            <p:ph type="body" idx="1"/>
          </p:nvPr>
        </p:nvSpPr>
        <p:spPr bwMode="auto">
          <a:xfrm>
            <a:off x="384175" y="1258888"/>
            <a:ext cx="551815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Click to edit Master text styles</a:t>
            </a:r>
          </a:p>
          <a:p>
            <a:pPr lvl="1"/>
            <a:r>
              <a:rPr lang="en-US" altLang="cs-CZ"/>
              <a:t>Second level</a:t>
            </a:r>
          </a:p>
          <a:p>
            <a:pPr lvl="2"/>
            <a:r>
              <a:rPr lang="en-US" altLang="cs-CZ"/>
              <a:t>Third level</a:t>
            </a:r>
          </a:p>
          <a:p>
            <a:pPr lvl="3"/>
            <a:r>
              <a:rPr lang="en-US" altLang="cs-CZ"/>
              <a:t>Fourth level</a:t>
            </a:r>
          </a:p>
          <a:p>
            <a:pPr lvl="4"/>
            <a:r>
              <a:rPr lang="en-US" altLang="cs-CZ"/>
              <a:t>Fifth level</a:t>
            </a:r>
          </a:p>
        </p:txBody>
      </p:sp>
      <p:sp>
        <p:nvSpPr>
          <p:cNvPr id="6150" name="Rectangle 6">
            <a:extLst>
              <a:ext uri="{FF2B5EF4-FFF2-40B4-BE49-F238E27FC236}">
                <a16:creationId xmlns:a16="http://schemas.microsoft.com/office/drawing/2014/main" id="{4C5C0356-2DA5-47A3-8AC9-C7D56E6C4B86}"/>
              </a:ext>
            </a:extLst>
          </p:cNvPr>
          <p:cNvSpPr>
            <a:spLocks noGrp="1" noChangeArrowheads="1"/>
          </p:cNvSpPr>
          <p:nvPr>
            <p:ph type="ftr" sz="quarter" idx="3"/>
          </p:nvPr>
        </p:nvSpPr>
        <p:spPr bwMode="auto">
          <a:xfrm>
            <a:off x="644525" y="6451600"/>
            <a:ext cx="5372100" cy="2889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spcBef>
                <a:spcPct val="0"/>
              </a:spcBef>
              <a:defRPr sz="800">
                <a:solidFill>
                  <a:schemeClr val="hlink"/>
                </a:solidFill>
                <a:latin typeface="Arial" charset="0"/>
                <a:cs typeface="+mn-cs"/>
              </a:defRPr>
            </a:lvl1pPr>
          </a:lstStyle>
          <a:p>
            <a:pPr>
              <a:defRPr/>
            </a:pPr>
            <a:r>
              <a:rPr lang="en-US"/>
              <a:t>© Copyright 2012 ADP, Inc. Proprietary and Confidential Information</a:t>
            </a:r>
          </a:p>
        </p:txBody>
      </p:sp>
      <p:sp>
        <p:nvSpPr>
          <p:cNvPr id="6151" name="Rectangle 7">
            <a:extLst>
              <a:ext uri="{FF2B5EF4-FFF2-40B4-BE49-F238E27FC236}">
                <a16:creationId xmlns:a16="http://schemas.microsoft.com/office/drawing/2014/main" id="{56FADF29-6A10-4166-B98C-A0A22E636E9A}"/>
              </a:ext>
            </a:extLst>
          </p:cNvPr>
          <p:cNvSpPr>
            <a:spLocks noGrp="1" noChangeArrowheads="1"/>
          </p:cNvSpPr>
          <p:nvPr>
            <p:ph type="sldNum" sz="quarter" idx="4"/>
          </p:nvPr>
        </p:nvSpPr>
        <p:spPr bwMode="auto">
          <a:xfrm>
            <a:off x="19050" y="6451600"/>
            <a:ext cx="368300" cy="2889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900" b="1">
                <a:solidFill>
                  <a:schemeClr val="tx1"/>
                </a:solidFill>
              </a:defRPr>
            </a:lvl1pPr>
          </a:lstStyle>
          <a:p>
            <a:fld id="{B456094A-F6AD-4F0D-A921-BBA6EC1C2D41}" type="slidenum">
              <a:rPr lang="en-US" altLang="cs-CZ"/>
              <a:pPr/>
              <a:t>‹#›</a:t>
            </a:fld>
            <a:endParaRPr lang="en-US" altLang="cs-CZ"/>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algn="l" rtl="0" eaLnBrk="0" fontAlgn="base" hangingPunct="0">
        <a:lnSpc>
          <a:spcPct val="110000"/>
        </a:lnSpc>
        <a:spcBef>
          <a:spcPts val="1400"/>
        </a:spcBef>
        <a:spcAft>
          <a:spcPct val="0"/>
        </a:spcAft>
        <a:defRPr sz="2400" b="1">
          <a:solidFill>
            <a:schemeClr val="tx1"/>
          </a:solidFill>
          <a:latin typeface="+mn-lt"/>
          <a:ea typeface="+mn-ea"/>
          <a:cs typeface="+mn-cs"/>
        </a:defRPr>
      </a:lvl1pPr>
      <a:lvl2pPr marL="231775" indent="-230188" algn="l" rtl="0" eaLnBrk="0" fontAlgn="base" hangingPunct="0">
        <a:lnSpc>
          <a:spcPct val="110000"/>
        </a:lnSpc>
        <a:spcBef>
          <a:spcPts val="2900"/>
        </a:spcBef>
        <a:spcAft>
          <a:spcPct val="0"/>
        </a:spcAft>
        <a:buClr>
          <a:schemeClr val="tx2"/>
        </a:buClr>
        <a:buFont typeface="Wingdings" panose="05000000000000000000" pitchFamily="2" charset="2"/>
        <a:buChar char="§"/>
        <a:defRPr sz="2400" b="1">
          <a:solidFill>
            <a:schemeClr val="tx1"/>
          </a:solidFill>
          <a:latin typeface="+mn-lt"/>
        </a:defRPr>
      </a:lvl2pPr>
      <a:lvl3pPr marL="461963" indent="-228600" algn="l" rtl="0" eaLnBrk="0" fontAlgn="base" hangingPunct="0">
        <a:lnSpc>
          <a:spcPct val="110000"/>
        </a:lnSpc>
        <a:spcBef>
          <a:spcPts val="1400"/>
        </a:spcBef>
        <a:spcAft>
          <a:spcPct val="0"/>
        </a:spcAft>
        <a:buClr>
          <a:schemeClr val="tx2"/>
        </a:buClr>
        <a:buFont typeface="Times New Roman" panose="02020603050405020304" pitchFamily="18" charset="0"/>
        <a:buChar char="–"/>
        <a:defRPr sz="2400">
          <a:solidFill>
            <a:schemeClr val="tx1"/>
          </a:solidFill>
          <a:latin typeface="+mn-lt"/>
        </a:defRPr>
      </a:lvl3pPr>
      <a:lvl4pPr marL="692150" indent="-228600" algn="l" rtl="0" eaLnBrk="0" fontAlgn="base" hangingPunct="0">
        <a:lnSpc>
          <a:spcPct val="110000"/>
        </a:lnSpc>
        <a:spcBef>
          <a:spcPts val="1200"/>
        </a:spcBef>
        <a:spcAft>
          <a:spcPct val="0"/>
        </a:spcAft>
        <a:buClr>
          <a:schemeClr val="tx2"/>
        </a:buClr>
        <a:buFont typeface="Wingdings" panose="05000000000000000000" pitchFamily="2" charset="2"/>
        <a:buChar char="§"/>
        <a:defRPr sz="2000">
          <a:solidFill>
            <a:schemeClr val="tx1"/>
          </a:solidFill>
          <a:latin typeface="+mn-lt"/>
        </a:defRPr>
      </a:lvl4pPr>
      <a:lvl5pPr marL="922338" indent="-228600" algn="l" rtl="0" eaLnBrk="0" fontAlgn="base" hangingPunct="0">
        <a:lnSpc>
          <a:spcPct val="110000"/>
        </a:lnSpc>
        <a:spcBef>
          <a:spcPts val="1000"/>
        </a:spcBef>
        <a:spcAft>
          <a:spcPct val="0"/>
        </a:spcAft>
        <a:buClr>
          <a:schemeClr val="tx2"/>
        </a:buClr>
        <a:buFont typeface="Times New Roman" panose="02020603050405020304" pitchFamily="18" charset="0"/>
        <a:buChar char="–"/>
        <a:defRPr>
          <a:solidFill>
            <a:schemeClr val="tx1"/>
          </a:solidFill>
          <a:latin typeface="+mn-lt"/>
        </a:defRPr>
      </a:lvl5pPr>
      <a:lvl6pPr marL="1379538" indent="-228600" algn="l" rtl="0" fontAlgn="base">
        <a:lnSpc>
          <a:spcPct val="110000"/>
        </a:lnSpc>
        <a:spcBef>
          <a:spcPts val="1000"/>
        </a:spcBef>
        <a:spcAft>
          <a:spcPct val="0"/>
        </a:spcAft>
        <a:buClr>
          <a:schemeClr val="tx2"/>
        </a:buClr>
        <a:buFont typeface="Times New Roman" pitchFamily="18" charset="0"/>
        <a:buChar char="–"/>
        <a:defRPr>
          <a:solidFill>
            <a:schemeClr val="tx1"/>
          </a:solidFill>
          <a:latin typeface="+mn-lt"/>
        </a:defRPr>
      </a:lvl6pPr>
      <a:lvl7pPr marL="1836738" indent="-228600" algn="l" rtl="0" fontAlgn="base">
        <a:lnSpc>
          <a:spcPct val="110000"/>
        </a:lnSpc>
        <a:spcBef>
          <a:spcPts val="1000"/>
        </a:spcBef>
        <a:spcAft>
          <a:spcPct val="0"/>
        </a:spcAft>
        <a:buClr>
          <a:schemeClr val="tx2"/>
        </a:buClr>
        <a:buFont typeface="Times New Roman" pitchFamily="18" charset="0"/>
        <a:buChar char="–"/>
        <a:defRPr>
          <a:solidFill>
            <a:schemeClr val="tx1"/>
          </a:solidFill>
          <a:latin typeface="+mn-lt"/>
        </a:defRPr>
      </a:lvl7pPr>
      <a:lvl8pPr marL="2293938" indent="-228600" algn="l" rtl="0" fontAlgn="base">
        <a:lnSpc>
          <a:spcPct val="110000"/>
        </a:lnSpc>
        <a:spcBef>
          <a:spcPts val="1000"/>
        </a:spcBef>
        <a:spcAft>
          <a:spcPct val="0"/>
        </a:spcAft>
        <a:buClr>
          <a:schemeClr val="tx2"/>
        </a:buClr>
        <a:buFont typeface="Times New Roman" pitchFamily="18" charset="0"/>
        <a:buChar char="–"/>
        <a:defRPr>
          <a:solidFill>
            <a:schemeClr val="tx1"/>
          </a:solidFill>
          <a:latin typeface="+mn-lt"/>
        </a:defRPr>
      </a:lvl8pPr>
      <a:lvl9pPr marL="2751138" indent="-228600" algn="l" rtl="0" fontAlgn="base">
        <a:lnSpc>
          <a:spcPct val="110000"/>
        </a:lnSpc>
        <a:spcBef>
          <a:spcPts val="1000"/>
        </a:spcBef>
        <a:spcAft>
          <a:spcPct val="0"/>
        </a:spcAft>
        <a:buClr>
          <a:schemeClr val="tx2"/>
        </a:buClr>
        <a:buFont typeface="Times New Roman"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a:extLst>
              <a:ext uri="{FF2B5EF4-FFF2-40B4-BE49-F238E27FC236}">
                <a16:creationId xmlns:a16="http://schemas.microsoft.com/office/drawing/2014/main" id="{8DE27FD1-8F73-4C48-BAD1-AC89650964D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11838" y="-4763"/>
            <a:ext cx="3341687"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a:extLst>
              <a:ext uri="{FF2B5EF4-FFF2-40B4-BE49-F238E27FC236}">
                <a16:creationId xmlns:a16="http://schemas.microsoft.com/office/drawing/2014/main" id="{45065EB0-CFBF-42A0-BB5C-D1B604C8579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62263" y="-9525"/>
            <a:ext cx="6291262"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8E513506-ADE5-46E8-86EF-17528AED4D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5260975"/>
            <a:ext cx="9156701"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a:extLst>
              <a:ext uri="{FF2B5EF4-FFF2-40B4-BE49-F238E27FC236}">
                <a16:creationId xmlns:a16="http://schemas.microsoft.com/office/drawing/2014/main" id="{980F525E-7766-4FB5-9C01-C75B0D68CE38}"/>
              </a:ext>
            </a:extLst>
          </p:cNvPr>
          <p:cNvSpPr>
            <a:spLocks noGrp="1" noChangeArrowheads="1"/>
          </p:cNvSpPr>
          <p:nvPr>
            <p:ph type="title"/>
          </p:nvPr>
        </p:nvSpPr>
        <p:spPr bwMode="auto">
          <a:xfrm>
            <a:off x="384175" y="625475"/>
            <a:ext cx="441483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cs-CZ"/>
              <a:t>Click to edit Master title style</a:t>
            </a:r>
          </a:p>
        </p:txBody>
      </p:sp>
      <p:sp>
        <p:nvSpPr>
          <p:cNvPr id="2054" name="Rectangle 6">
            <a:extLst>
              <a:ext uri="{FF2B5EF4-FFF2-40B4-BE49-F238E27FC236}">
                <a16:creationId xmlns:a16="http://schemas.microsoft.com/office/drawing/2014/main" id="{EDB4DDDB-4181-4BE7-81A4-5CDD6438F415}"/>
              </a:ext>
            </a:extLst>
          </p:cNvPr>
          <p:cNvSpPr>
            <a:spLocks noGrp="1" noChangeArrowheads="1"/>
          </p:cNvSpPr>
          <p:nvPr>
            <p:ph type="body" idx="1"/>
          </p:nvPr>
        </p:nvSpPr>
        <p:spPr bwMode="auto">
          <a:xfrm>
            <a:off x="384175" y="2724150"/>
            <a:ext cx="4279900"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Click to edit Master text styles</a:t>
            </a:r>
          </a:p>
          <a:p>
            <a:pPr lvl="1"/>
            <a:r>
              <a:rPr lang="en-US" altLang="cs-CZ"/>
              <a:t>Second level</a:t>
            </a:r>
          </a:p>
          <a:p>
            <a:pPr lvl="2"/>
            <a:r>
              <a:rPr lang="en-US" altLang="cs-CZ"/>
              <a:t>Third level</a:t>
            </a:r>
          </a:p>
          <a:p>
            <a:pPr lvl="3"/>
            <a:r>
              <a:rPr lang="en-US" altLang="cs-CZ"/>
              <a:t>Fourth level</a:t>
            </a:r>
          </a:p>
          <a:p>
            <a:pPr lvl="4"/>
            <a:r>
              <a:rPr lang="en-US" altLang="cs-CZ"/>
              <a:t>Fifth level</a:t>
            </a:r>
          </a:p>
        </p:txBody>
      </p:sp>
      <p:sp>
        <p:nvSpPr>
          <p:cNvPr id="8199" name="Rectangle 7">
            <a:extLst>
              <a:ext uri="{FF2B5EF4-FFF2-40B4-BE49-F238E27FC236}">
                <a16:creationId xmlns:a16="http://schemas.microsoft.com/office/drawing/2014/main" id="{15FB52FA-1E00-478C-A47D-1A459205BB7E}"/>
              </a:ext>
            </a:extLst>
          </p:cNvPr>
          <p:cNvSpPr>
            <a:spLocks noGrp="1" noChangeArrowheads="1"/>
          </p:cNvSpPr>
          <p:nvPr>
            <p:ph type="ftr" sz="quarter" idx="3"/>
          </p:nvPr>
        </p:nvSpPr>
        <p:spPr bwMode="auto">
          <a:xfrm>
            <a:off x="644525" y="6451600"/>
            <a:ext cx="5372100" cy="2889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spcBef>
                <a:spcPct val="0"/>
              </a:spcBef>
              <a:defRPr sz="800">
                <a:solidFill>
                  <a:schemeClr val="hlink"/>
                </a:solidFill>
                <a:latin typeface="Arial" charset="0"/>
                <a:cs typeface="+mn-cs"/>
              </a:defRPr>
            </a:lvl1pPr>
          </a:lstStyle>
          <a:p>
            <a:pPr>
              <a:defRPr/>
            </a:pPr>
            <a:r>
              <a:rPr lang="en-US"/>
              <a:t>© Copyright 2012 ADP, Inc. Proprietary and Confidential Information</a:t>
            </a:r>
          </a:p>
        </p:txBody>
      </p:sp>
      <p:sp>
        <p:nvSpPr>
          <p:cNvPr id="8200" name="Rectangle 8">
            <a:extLst>
              <a:ext uri="{FF2B5EF4-FFF2-40B4-BE49-F238E27FC236}">
                <a16:creationId xmlns:a16="http://schemas.microsoft.com/office/drawing/2014/main" id="{7D0851F7-B8D4-4EE5-89D3-FBBEBD9C1D1B}"/>
              </a:ext>
            </a:extLst>
          </p:cNvPr>
          <p:cNvSpPr>
            <a:spLocks noGrp="1" noChangeArrowheads="1"/>
          </p:cNvSpPr>
          <p:nvPr>
            <p:ph type="sldNum" sz="quarter" idx="4"/>
          </p:nvPr>
        </p:nvSpPr>
        <p:spPr bwMode="auto">
          <a:xfrm>
            <a:off x="19050" y="6451600"/>
            <a:ext cx="368300" cy="2889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900" b="1">
                <a:solidFill>
                  <a:schemeClr val="tx1"/>
                </a:solidFill>
              </a:defRPr>
            </a:lvl1pPr>
          </a:lstStyle>
          <a:p>
            <a:fld id="{5FD28476-4B77-4904-8808-8AAFC40CB429}" type="slidenum">
              <a:rPr lang="en-US" altLang="cs-CZ"/>
              <a:pPr/>
              <a:t>‹#›</a:t>
            </a:fld>
            <a:endParaRPr lang="en-US" altLang="cs-CZ"/>
          </a:p>
        </p:txBody>
      </p:sp>
    </p:spTree>
  </p:cSld>
  <p:clrMap bg1="lt1" tx1="dk1" bg2="lt2" tx2="dk2" accent1="accent1" accent2="accent2" accent3="accent3" accent4="accent4" accent5="accent5" accent6="accent6" hlink="hlink" folHlink="folHlink"/>
  <p:sldLayoutIdLst>
    <p:sldLayoutId id="2147483859"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hf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algn="l" rtl="0" eaLnBrk="0" fontAlgn="base" hangingPunct="0">
        <a:lnSpc>
          <a:spcPct val="110000"/>
        </a:lnSpc>
        <a:spcBef>
          <a:spcPts val="1400"/>
        </a:spcBef>
        <a:spcAft>
          <a:spcPct val="0"/>
        </a:spcAft>
        <a:defRPr sz="2400" b="1">
          <a:solidFill>
            <a:schemeClr val="tx1"/>
          </a:solidFill>
          <a:latin typeface="+mn-lt"/>
          <a:ea typeface="+mn-ea"/>
          <a:cs typeface="+mn-cs"/>
        </a:defRPr>
      </a:lvl1pPr>
      <a:lvl2pPr marL="231775" indent="-230188" algn="l" rtl="0" eaLnBrk="0" fontAlgn="base" hangingPunct="0">
        <a:lnSpc>
          <a:spcPct val="110000"/>
        </a:lnSpc>
        <a:spcBef>
          <a:spcPts val="2900"/>
        </a:spcBef>
        <a:spcAft>
          <a:spcPct val="0"/>
        </a:spcAft>
        <a:buClr>
          <a:schemeClr val="tx2"/>
        </a:buClr>
        <a:buFont typeface="Wingdings" panose="05000000000000000000" pitchFamily="2" charset="2"/>
        <a:buChar char="§"/>
        <a:defRPr sz="2400" b="1">
          <a:solidFill>
            <a:schemeClr val="tx1"/>
          </a:solidFill>
          <a:latin typeface="+mn-lt"/>
        </a:defRPr>
      </a:lvl2pPr>
      <a:lvl3pPr marL="461963" indent="-228600" algn="l" rtl="0" eaLnBrk="0" fontAlgn="base" hangingPunct="0">
        <a:lnSpc>
          <a:spcPct val="110000"/>
        </a:lnSpc>
        <a:spcBef>
          <a:spcPts val="1400"/>
        </a:spcBef>
        <a:spcAft>
          <a:spcPct val="0"/>
        </a:spcAft>
        <a:buClr>
          <a:schemeClr val="tx2"/>
        </a:buClr>
        <a:buFont typeface="Times New Roman" panose="02020603050405020304" pitchFamily="18" charset="0"/>
        <a:buChar char="–"/>
        <a:defRPr sz="2400">
          <a:solidFill>
            <a:schemeClr val="tx1"/>
          </a:solidFill>
          <a:latin typeface="+mn-lt"/>
        </a:defRPr>
      </a:lvl3pPr>
      <a:lvl4pPr marL="692150" indent="-228600" algn="l" rtl="0" eaLnBrk="0" fontAlgn="base" hangingPunct="0">
        <a:lnSpc>
          <a:spcPct val="110000"/>
        </a:lnSpc>
        <a:spcBef>
          <a:spcPts val="1200"/>
        </a:spcBef>
        <a:spcAft>
          <a:spcPct val="0"/>
        </a:spcAft>
        <a:buClr>
          <a:schemeClr val="tx2"/>
        </a:buClr>
        <a:buFont typeface="Wingdings" panose="05000000000000000000" pitchFamily="2" charset="2"/>
        <a:buChar char="§"/>
        <a:defRPr sz="2000">
          <a:solidFill>
            <a:schemeClr val="tx1"/>
          </a:solidFill>
          <a:latin typeface="+mn-lt"/>
        </a:defRPr>
      </a:lvl4pPr>
      <a:lvl5pPr marL="922338" indent="-228600" algn="l" rtl="0" eaLnBrk="0" fontAlgn="base" hangingPunct="0">
        <a:lnSpc>
          <a:spcPct val="110000"/>
        </a:lnSpc>
        <a:spcBef>
          <a:spcPts val="1000"/>
        </a:spcBef>
        <a:spcAft>
          <a:spcPct val="0"/>
        </a:spcAft>
        <a:buClr>
          <a:schemeClr val="tx2"/>
        </a:buClr>
        <a:buFont typeface="Times New Roman" panose="02020603050405020304" pitchFamily="18" charset="0"/>
        <a:buChar char="–"/>
        <a:defRPr>
          <a:solidFill>
            <a:schemeClr val="tx1"/>
          </a:solidFill>
          <a:latin typeface="+mn-lt"/>
        </a:defRPr>
      </a:lvl5pPr>
      <a:lvl6pPr marL="1379538" indent="-228600" algn="l" rtl="0" fontAlgn="base">
        <a:lnSpc>
          <a:spcPct val="110000"/>
        </a:lnSpc>
        <a:spcBef>
          <a:spcPts val="1000"/>
        </a:spcBef>
        <a:spcAft>
          <a:spcPct val="0"/>
        </a:spcAft>
        <a:buClr>
          <a:schemeClr val="tx2"/>
        </a:buClr>
        <a:buFont typeface="Times New Roman" pitchFamily="18" charset="0"/>
        <a:buChar char="–"/>
        <a:defRPr>
          <a:solidFill>
            <a:schemeClr val="tx1"/>
          </a:solidFill>
          <a:latin typeface="+mn-lt"/>
        </a:defRPr>
      </a:lvl6pPr>
      <a:lvl7pPr marL="1836738" indent="-228600" algn="l" rtl="0" fontAlgn="base">
        <a:lnSpc>
          <a:spcPct val="110000"/>
        </a:lnSpc>
        <a:spcBef>
          <a:spcPts val="1000"/>
        </a:spcBef>
        <a:spcAft>
          <a:spcPct val="0"/>
        </a:spcAft>
        <a:buClr>
          <a:schemeClr val="tx2"/>
        </a:buClr>
        <a:buFont typeface="Times New Roman" pitchFamily="18" charset="0"/>
        <a:buChar char="–"/>
        <a:defRPr>
          <a:solidFill>
            <a:schemeClr val="tx1"/>
          </a:solidFill>
          <a:latin typeface="+mn-lt"/>
        </a:defRPr>
      </a:lvl7pPr>
      <a:lvl8pPr marL="2293938" indent="-228600" algn="l" rtl="0" fontAlgn="base">
        <a:lnSpc>
          <a:spcPct val="110000"/>
        </a:lnSpc>
        <a:spcBef>
          <a:spcPts val="1000"/>
        </a:spcBef>
        <a:spcAft>
          <a:spcPct val="0"/>
        </a:spcAft>
        <a:buClr>
          <a:schemeClr val="tx2"/>
        </a:buClr>
        <a:buFont typeface="Times New Roman" pitchFamily="18" charset="0"/>
        <a:buChar char="–"/>
        <a:defRPr>
          <a:solidFill>
            <a:schemeClr val="tx1"/>
          </a:solidFill>
          <a:latin typeface="+mn-lt"/>
        </a:defRPr>
      </a:lvl8pPr>
      <a:lvl9pPr marL="2751138" indent="-228600" algn="l" rtl="0" fontAlgn="base">
        <a:lnSpc>
          <a:spcPct val="110000"/>
        </a:lnSpc>
        <a:spcBef>
          <a:spcPts val="1000"/>
        </a:spcBef>
        <a:spcAft>
          <a:spcPct val="0"/>
        </a:spcAft>
        <a:buClr>
          <a:schemeClr val="tx2"/>
        </a:buClr>
        <a:buFont typeface="Times New Roman"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a:extLst>
              <a:ext uri="{FF2B5EF4-FFF2-40B4-BE49-F238E27FC236}">
                <a16:creationId xmlns:a16="http://schemas.microsoft.com/office/drawing/2014/main" id="{03A6FCC4-A99B-4609-8C30-BBFD16C77C9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11838" y="-9525"/>
            <a:ext cx="334168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a:extLst>
              <a:ext uri="{FF2B5EF4-FFF2-40B4-BE49-F238E27FC236}">
                <a16:creationId xmlns:a16="http://schemas.microsoft.com/office/drawing/2014/main" id="{B3714E2D-849B-47BA-A761-396AB736DAC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9525"/>
            <a:ext cx="9156701"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C5ED5385-560D-42B2-B65E-69528038FA2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264150"/>
            <a:ext cx="9156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a:extLst>
              <a:ext uri="{FF2B5EF4-FFF2-40B4-BE49-F238E27FC236}">
                <a16:creationId xmlns:a16="http://schemas.microsoft.com/office/drawing/2014/main" id="{B4456E40-8150-41F9-BEA6-B42A756A9B2F}"/>
              </a:ext>
            </a:extLst>
          </p:cNvPr>
          <p:cNvSpPr>
            <a:spLocks noGrp="1" noChangeArrowheads="1"/>
          </p:cNvSpPr>
          <p:nvPr>
            <p:ph type="title"/>
          </p:nvPr>
        </p:nvSpPr>
        <p:spPr bwMode="auto">
          <a:xfrm>
            <a:off x="384175" y="625475"/>
            <a:ext cx="4837113"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Click to edit Master title style</a:t>
            </a:r>
          </a:p>
        </p:txBody>
      </p:sp>
      <p:sp>
        <p:nvSpPr>
          <p:cNvPr id="10247" name="Rectangle 7">
            <a:extLst>
              <a:ext uri="{FF2B5EF4-FFF2-40B4-BE49-F238E27FC236}">
                <a16:creationId xmlns:a16="http://schemas.microsoft.com/office/drawing/2014/main" id="{11092951-80D8-4FAD-A8F8-606E3562DB5D}"/>
              </a:ext>
            </a:extLst>
          </p:cNvPr>
          <p:cNvSpPr>
            <a:spLocks noGrp="1" noChangeArrowheads="1"/>
          </p:cNvSpPr>
          <p:nvPr>
            <p:ph type="ftr" sz="quarter" idx="3"/>
          </p:nvPr>
        </p:nvSpPr>
        <p:spPr bwMode="auto">
          <a:xfrm>
            <a:off x="644525" y="6451600"/>
            <a:ext cx="5372100" cy="2889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spcBef>
                <a:spcPct val="0"/>
              </a:spcBef>
              <a:defRPr sz="800">
                <a:solidFill>
                  <a:schemeClr val="hlink"/>
                </a:solidFill>
                <a:latin typeface="Arial" charset="0"/>
                <a:cs typeface="+mn-cs"/>
              </a:defRPr>
            </a:lvl1pPr>
          </a:lstStyle>
          <a:p>
            <a:pPr>
              <a:defRPr/>
            </a:pPr>
            <a:r>
              <a:rPr lang="en-US"/>
              <a:t>© Copyright 2012 ADP, Inc. Proprietary and Confidential Information</a:t>
            </a:r>
          </a:p>
        </p:txBody>
      </p:sp>
      <p:sp>
        <p:nvSpPr>
          <p:cNvPr id="10248" name="Rectangle 8">
            <a:extLst>
              <a:ext uri="{FF2B5EF4-FFF2-40B4-BE49-F238E27FC236}">
                <a16:creationId xmlns:a16="http://schemas.microsoft.com/office/drawing/2014/main" id="{BC9130A5-92B0-4072-B90D-E84EFECEA884}"/>
              </a:ext>
            </a:extLst>
          </p:cNvPr>
          <p:cNvSpPr>
            <a:spLocks noGrp="1" noChangeArrowheads="1"/>
          </p:cNvSpPr>
          <p:nvPr>
            <p:ph type="sldNum" sz="quarter" idx="4"/>
          </p:nvPr>
        </p:nvSpPr>
        <p:spPr bwMode="auto">
          <a:xfrm>
            <a:off x="19050" y="6451600"/>
            <a:ext cx="368300" cy="2889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900" b="1">
                <a:solidFill>
                  <a:schemeClr val="tx1"/>
                </a:solidFill>
              </a:defRPr>
            </a:lvl1pPr>
          </a:lstStyle>
          <a:p>
            <a:fld id="{75CF92B1-061C-4918-9D57-538406E5945B}" type="slidenum">
              <a:rPr lang="en-US" altLang="cs-CZ"/>
              <a:pPr/>
              <a:t>‹#›</a:t>
            </a:fld>
            <a:endParaRPr lang="en-US" altLang="cs-CZ"/>
          </a:p>
        </p:txBody>
      </p:sp>
    </p:spTree>
  </p:cSld>
  <p:clrMap bg1="lt1" tx1="dk1" bg2="lt2" tx2="dk2" accent1="accent1" accent2="accent2" accent3="accent3" accent4="accent4" accent5="accent5" accent6="accent6" hlink="hlink" folHlink="folHlink"/>
  <p:sldLayoutIdLst>
    <p:sldLayoutId id="2147483860"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algn="l" rtl="0" eaLnBrk="0" fontAlgn="base" hangingPunct="0">
        <a:lnSpc>
          <a:spcPct val="110000"/>
        </a:lnSpc>
        <a:spcBef>
          <a:spcPts val="1400"/>
        </a:spcBef>
        <a:spcAft>
          <a:spcPct val="0"/>
        </a:spcAft>
        <a:defRPr sz="2400" b="1">
          <a:solidFill>
            <a:schemeClr val="tx1"/>
          </a:solidFill>
          <a:latin typeface="+mn-lt"/>
          <a:ea typeface="+mn-ea"/>
          <a:cs typeface="+mn-cs"/>
        </a:defRPr>
      </a:lvl1pPr>
      <a:lvl2pPr marL="231775" indent="-230188" algn="l" rtl="0" eaLnBrk="0" fontAlgn="base" hangingPunct="0">
        <a:lnSpc>
          <a:spcPct val="110000"/>
        </a:lnSpc>
        <a:spcBef>
          <a:spcPts val="2900"/>
        </a:spcBef>
        <a:spcAft>
          <a:spcPct val="0"/>
        </a:spcAft>
        <a:buClr>
          <a:schemeClr val="tx2"/>
        </a:buClr>
        <a:buFont typeface="Wingdings" panose="05000000000000000000" pitchFamily="2" charset="2"/>
        <a:buChar char="§"/>
        <a:defRPr sz="2400" b="1">
          <a:solidFill>
            <a:schemeClr val="tx1"/>
          </a:solidFill>
          <a:latin typeface="+mn-lt"/>
        </a:defRPr>
      </a:lvl2pPr>
      <a:lvl3pPr marL="461963" indent="-228600" algn="l" rtl="0" eaLnBrk="0" fontAlgn="base" hangingPunct="0">
        <a:lnSpc>
          <a:spcPct val="110000"/>
        </a:lnSpc>
        <a:spcBef>
          <a:spcPts val="1400"/>
        </a:spcBef>
        <a:spcAft>
          <a:spcPct val="0"/>
        </a:spcAft>
        <a:buClr>
          <a:schemeClr val="tx2"/>
        </a:buClr>
        <a:buFont typeface="Times New Roman" panose="02020603050405020304" pitchFamily="18" charset="0"/>
        <a:buChar char="–"/>
        <a:defRPr sz="2400">
          <a:solidFill>
            <a:schemeClr val="tx1"/>
          </a:solidFill>
          <a:latin typeface="+mn-lt"/>
        </a:defRPr>
      </a:lvl3pPr>
      <a:lvl4pPr marL="692150" indent="-228600" algn="l" rtl="0" eaLnBrk="0" fontAlgn="base" hangingPunct="0">
        <a:lnSpc>
          <a:spcPct val="110000"/>
        </a:lnSpc>
        <a:spcBef>
          <a:spcPts val="1200"/>
        </a:spcBef>
        <a:spcAft>
          <a:spcPct val="0"/>
        </a:spcAft>
        <a:buClr>
          <a:schemeClr val="tx2"/>
        </a:buClr>
        <a:buFont typeface="Wingdings" panose="05000000000000000000" pitchFamily="2" charset="2"/>
        <a:buChar char="§"/>
        <a:defRPr sz="2000">
          <a:solidFill>
            <a:schemeClr val="tx1"/>
          </a:solidFill>
          <a:latin typeface="+mn-lt"/>
        </a:defRPr>
      </a:lvl4pPr>
      <a:lvl5pPr marL="922338" indent="-228600" algn="l" rtl="0" eaLnBrk="0" fontAlgn="base" hangingPunct="0">
        <a:lnSpc>
          <a:spcPct val="110000"/>
        </a:lnSpc>
        <a:spcBef>
          <a:spcPts val="1000"/>
        </a:spcBef>
        <a:spcAft>
          <a:spcPct val="0"/>
        </a:spcAft>
        <a:buClr>
          <a:schemeClr val="tx2"/>
        </a:buClr>
        <a:buFont typeface="Times New Roman" panose="02020603050405020304" pitchFamily="18" charset="0"/>
        <a:buChar char="–"/>
        <a:defRPr>
          <a:solidFill>
            <a:schemeClr val="tx1"/>
          </a:solidFill>
          <a:latin typeface="+mn-lt"/>
        </a:defRPr>
      </a:lvl5pPr>
      <a:lvl6pPr marL="1379538" indent="-228600" algn="l" rtl="0" fontAlgn="base">
        <a:lnSpc>
          <a:spcPct val="110000"/>
        </a:lnSpc>
        <a:spcBef>
          <a:spcPts val="1000"/>
        </a:spcBef>
        <a:spcAft>
          <a:spcPct val="0"/>
        </a:spcAft>
        <a:buClr>
          <a:schemeClr val="tx2"/>
        </a:buClr>
        <a:buFont typeface="Times New Roman" pitchFamily="18" charset="0"/>
        <a:buChar char="–"/>
        <a:defRPr>
          <a:solidFill>
            <a:schemeClr val="tx1"/>
          </a:solidFill>
          <a:latin typeface="+mn-lt"/>
        </a:defRPr>
      </a:lvl6pPr>
      <a:lvl7pPr marL="1836738" indent="-228600" algn="l" rtl="0" fontAlgn="base">
        <a:lnSpc>
          <a:spcPct val="110000"/>
        </a:lnSpc>
        <a:spcBef>
          <a:spcPts val="1000"/>
        </a:spcBef>
        <a:spcAft>
          <a:spcPct val="0"/>
        </a:spcAft>
        <a:buClr>
          <a:schemeClr val="tx2"/>
        </a:buClr>
        <a:buFont typeface="Times New Roman" pitchFamily="18" charset="0"/>
        <a:buChar char="–"/>
        <a:defRPr>
          <a:solidFill>
            <a:schemeClr val="tx1"/>
          </a:solidFill>
          <a:latin typeface="+mn-lt"/>
        </a:defRPr>
      </a:lvl7pPr>
      <a:lvl8pPr marL="2293938" indent="-228600" algn="l" rtl="0" fontAlgn="base">
        <a:lnSpc>
          <a:spcPct val="110000"/>
        </a:lnSpc>
        <a:spcBef>
          <a:spcPts val="1000"/>
        </a:spcBef>
        <a:spcAft>
          <a:spcPct val="0"/>
        </a:spcAft>
        <a:buClr>
          <a:schemeClr val="tx2"/>
        </a:buClr>
        <a:buFont typeface="Times New Roman" pitchFamily="18" charset="0"/>
        <a:buChar char="–"/>
        <a:defRPr>
          <a:solidFill>
            <a:schemeClr val="tx1"/>
          </a:solidFill>
          <a:latin typeface="+mn-lt"/>
        </a:defRPr>
      </a:lvl8pPr>
      <a:lvl9pPr marL="2751138" indent="-228600" algn="l" rtl="0" fontAlgn="base">
        <a:lnSpc>
          <a:spcPct val="110000"/>
        </a:lnSpc>
        <a:spcBef>
          <a:spcPts val="1000"/>
        </a:spcBef>
        <a:spcAft>
          <a:spcPct val="0"/>
        </a:spcAft>
        <a:buClr>
          <a:schemeClr val="tx2"/>
        </a:buClr>
        <a:buFont typeface="Times New Roman"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1BE2-9C86-44BA-A891-9EEC03B5F758}"/>
              </a:ext>
            </a:extLst>
          </p:cNvPr>
          <p:cNvSpPr>
            <a:spLocks noGrp="1"/>
          </p:cNvSpPr>
          <p:nvPr>
            <p:ph type="ctrTitle"/>
          </p:nvPr>
        </p:nvSpPr>
        <p:spPr>
          <a:xfrm>
            <a:off x="685800" y="1404928"/>
            <a:ext cx="7772400" cy="2195522"/>
          </a:xfrm>
        </p:spPr>
        <p:txBody>
          <a:bodyPr/>
          <a:lstStyle/>
          <a:p>
            <a:r>
              <a:rPr lang="en-US" sz="4800" dirty="0">
                <a:cs typeface="Calibri"/>
              </a:rPr>
              <a:t>HRM Issue: Employee Development, Goal-Setting and Coaching</a:t>
            </a:r>
            <a:endParaRPr lang="en-US" sz="4800" dirty="0"/>
          </a:p>
        </p:txBody>
      </p:sp>
      <p:sp>
        <p:nvSpPr>
          <p:cNvPr id="3" name="Subtitle 2">
            <a:extLst>
              <a:ext uri="{FF2B5EF4-FFF2-40B4-BE49-F238E27FC236}">
                <a16:creationId xmlns:a16="http://schemas.microsoft.com/office/drawing/2014/main" id="{A79A9FC6-C02F-45D8-BD98-4CAE88E6D987}"/>
              </a:ext>
            </a:extLst>
          </p:cNvPr>
          <p:cNvSpPr>
            <a:spLocks noGrp="1"/>
          </p:cNvSpPr>
          <p:nvPr>
            <p:ph type="subTitle" idx="1"/>
          </p:nvPr>
        </p:nvSpPr>
        <p:spPr/>
        <p:txBody>
          <a:bodyPr/>
          <a:lstStyle/>
          <a:p>
            <a:pPr algn="l"/>
            <a:r>
              <a:rPr lang="en-US" dirty="0">
                <a:cs typeface="Calibri"/>
              </a:rPr>
              <a:t>Name:</a:t>
            </a:r>
          </a:p>
          <a:p>
            <a:pPr algn="l"/>
            <a:r>
              <a:rPr lang="en-US" dirty="0">
                <a:cs typeface="Calibri"/>
              </a:rPr>
              <a:t>Institution:</a:t>
            </a:r>
          </a:p>
        </p:txBody>
      </p:sp>
    </p:spTree>
    <p:extLst>
      <p:ext uri="{BB962C8B-B14F-4D97-AF65-F5344CB8AC3E}">
        <p14:creationId xmlns:p14="http://schemas.microsoft.com/office/powerpoint/2010/main" val="376437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E35DB9-1F9B-4F7F-B833-8F9F8B611F56}"/>
              </a:ext>
            </a:extLst>
          </p:cNvPr>
          <p:cNvSpPr>
            <a:spLocks noGrp="1"/>
          </p:cNvSpPr>
          <p:nvPr>
            <p:ph type="title"/>
          </p:nvPr>
        </p:nvSpPr>
        <p:spPr>
          <a:xfrm>
            <a:off x="457200" y="274638"/>
            <a:ext cx="8229600" cy="2457107"/>
          </a:xfrm>
        </p:spPr>
        <p:txBody>
          <a:bodyPr/>
          <a:lstStyle/>
          <a:p>
            <a:r>
              <a:rPr lang="en-US" sz="4000" dirty="0">
                <a:cs typeface="Calibri"/>
              </a:rPr>
              <a:t>How effective are employee-oriented organizations in overall growth of the organization and employee? </a:t>
            </a:r>
          </a:p>
        </p:txBody>
      </p:sp>
      <p:sp>
        <p:nvSpPr>
          <p:cNvPr id="14341" name="Rectangle 5">
            <a:extLst>
              <a:ext uri="{FF2B5EF4-FFF2-40B4-BE49-F238E27FC236}">
                <a16:creationId xmlns:a16="http://schemas.microsoft.com/office/drawing/2014/main" id="{031D8EBE-C739-455C-A3C2-DE00A2F9CB36}"/>
              </a:ext>
            </a:extLst>
          </p:cNvPr>
          <p:cNvSpPr>
            <a:spLocks noGrp="1" noChangeArrowheads="1"/>
          </p:cNvSpPr>
          <p:nvPr>
            <p:ph idx="1"/>
          </p:nvPr>
        </p:nvSpPr>
        <p:spPr>
          <a:xfrm>
            <a:off x="603193" y="2652380"/>
            <a:ext cx="7932738" cy="3213500"/>
          </a:xfrm>
        </p:spPr>
        <p:txBody>
          <a:bodyPr vert="horz" lIns="91440" tIns="45720" rIns="91440" bIns="45720" rtlCol="0" anchor="t">
            <a:normAutofit/>
          </a:bodyPr>
          <a:lstStyle/>
          <a:p>
            <a:pPr marL="457200" lvl="1" indent="-457200">
              <a:buChar char="•"/>
            </a:pPr>
            <a:r>
              <a:rPr lang="en-US" altLang="cs-CZ" sz="2800" dirty="0"/>
              <a:t>What does this mean and why is it important?</a:t>
            </a:r>
            <a:endParaRPr lang="en-US" altLang="cs-CZ" sz="2800" dirty="0">
              <a:cs typeface="Calibri Light"/>
            </a:endParaRPr>
          </a:p>
          <a:p>
            <a:pPr marL="457200" lvl="1" indent="-457200">
              <a:buChar char="•"/>
            </a:pPr>
            <a:r>
              <a:rPr lang="en-US" sz="2800" dirty="0">
                <a:ea typeface="+mn-lt"/>
                <a:cs typeface="+mn-lt"/>
              </a:rPr>
              <a:t>What do sources state?</a:t>
            </a:r>
            <a:endParaRPr lang="en-US" altLang="cs-CZ" sz="2800" dirty="0">
              <a:cs typeface="Calibri"/>
            </a:endParaRPr>
          </a:p>
          <a:p>
            <a:pPr marL="457200" lvl="1" indent="-457200">
              <a:buChar char="•"/>
            </a:pPr>
            <a:r>
              <a:rPr lang="en-US" altLang="cs-CZ" sz="2800" dirty="0">
                <a:cs typeface="Calibri"/>
              </a:rPr>
              <a:t>What are some of the conflicting views?</a:t>
            </a:r>
          </a:p>
          <a:p>
            <a:pPr marL="457200" lvl="1" indent="-457200">
              <a:buChar char="•"/>
            </a:pPr>
            <a:r>
              <a:rPr lang="en-US" altLang="cs-CZ" sz="2800" dirty="0"/>
              <a:t>What are the impacts to other HRM functions?</a:t>
            </a:r>
            <a:endParaRPr lang="en-US" altLang="cs-CZ" sz="2800" dirty="0">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0CB480-4A3C-4BE2-A3F8-538B4ED5A852}"/>
              </a:ext>
            </a:extLst>
          </p:cNvPr>
          <p:cNvSpPr>
            <a:spLocks noGrp="1"/>
          </p:cNvSpPr>
          <p:nvPr>
            <p:ph type="title"/>
          </p:nvPr>
        </p:nvSpPr>
        <p:spPr>
          <a:xfrm>
            <a:off x="457200" y="274638"/>
            <a:ext cx="8229600" cy="1488056"/>
          </a:xfrm>
        </p:spPr>
        <p:txBody>
          <a:bodyPr>
            <a:normAutofit/>
          </a:bodyPr>
          <a:lstStyle/>
          <a:p>
            <a:r>
              <a:rPr lang="en-US" sz="4000" dirty="0">
                <a:cs typeface="Calibri"/>
              </a:rPr>
              <a:t>What does this mean and why is this important</a:t>
            </a:r>
            <a:endParaRPr lang="en-US" sz="4000">
              <a:cs typeface="Calibri Light"/>
            </a:endParaRPr>
          </a:p>
        </p:txBody>
      </p:sp>
      <p:sp>
        <p:nvSpPr>
          <p:cNvPr id="6" name="Content Placeholder 5">
            <a:extLst>
              <a:ext uri="{FF2B5EF4-FFF2-40B4-BE49-F238E27FC236}">
                <a16:creationId xmlns:a16="http://schemas.microsoft.com/office/drawing/2014/main" id="{62C27950-F379-4E95-97E2-F355AD01A710}"/>
              </a:ext>
            </a:extLst>
          </p:cNvPr>
          <p:cNvSpPr>
            <a:spLocks noGrp="1"/>
          </p:cNvSpPr>
          <p:nvPr>
            <p:ph idx="1"/>
          </p:nvPr>
        </p:nvSpPr>
        <p:spPr>
          <a:xfrm>
            <a:off x="429823" y="1819218"/>
            <a:ext cx="8256977" cy="3897750"/>
          </a:xfrm>
        </p:spPr>
        <p:txBody>
          <a:bodyPr vert="horz" lIns="91440" tIns="45720" rIns="91440" bIns="45720" rtlCol="0" anchor="t">
            <a:normAutofit/>
          </a:bodyPr>
          <a:lstStyle/>
          <a:p>
            <a:r>
              <a:rPr lang="en-US" sz="2800" dirty="0">
                <a:cs typeface="Calibri"/>
              </a:rPr>
              <a:t>Development of an employee means development of the organization in general.</a:t>
            </a:r>
            <a:endParaRPr lang="en-US" sz="2800">
              <a:cs typeface="Calibri"/>
            </a:endParaRPr>
          </a:p>
          <a:p>
            <a:pPr>
              <a:spcBef>
                <a:spcPct val="50000"/>
              </a:spcBef>
            </a:pPr>
            <a:r>
              <a:rPr lang="en-US" sz="2800" dirty="0">
                <a:cs typeface="Calibri"/>
              </a:rPr>
              <a:t>Employee training (coaching) is a means of employee development which benefits the employee in solving their problems and excelling.</a:t>
            </a:r>
          </a:p>
          <a:p>
            <a:pPr>
              <a:spcBef>
                <a:spcPct val="50000"/>
              </a:spcBef>
            </a:pPr>
            <a:r>
              <a:rPr lang="en-US" sz="2800" dirty="0">
                <a:solidFill>
                  <a:srgbClr val="000000"/>
                </a:solidFill>
                <a:latin typeface="Calibri Light"/>
                <a:ea typeface="+mn-lt"/>
                <a:cs typeface="Calibri"/>
              </a:rPr>
              <a:t>Goals set with employees in mind aligns the organization's management performance and employee annual objectives in a successful direction.</a:t>
            </a:r>
          </a:p>
        </p:txBody>
      </p:sp>
      <p:sp>
        <p:nvSpPr>
          <p:cNvPr id="12292" name="Slide Number Placeholder 4">
            <a:extLst>
              <a:ext uri="{FF2B5EF4-FFF2-40B4-BE49-F238E27FC236}">
                <a16:creationId xmlns:a16="http://schemas.microsoft.com/office/drawing/2014/main" id="{5890BF87-20B9-4246-A513-A0DC521A5F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600">
                <a:solidFill>
                  <a:schemeClr val="accent2"/>
                </a:solidFill>
                <a:latin typeface="Arial" panose="020B0604020202020204" pitchFamily="34" charset="0"/>
              </a:defRPr>
            </a:lvl1pPr>
            <a:lvl2pPr marL="742950" indent="-285750" eaLnBrk="0" hangingPunct="0">
              <a:spcBef>
                <a:spcPct val="50000"/>
              </a:spcBef>
              <a:defRPr sz="1600">
                <a:solidFill>
                  <a:schemeClr val="accent2"/>
                </a:solidFill>
                <a:latin typeface="Arial" panose="020B0604020202020204" pitchFamily="34" charset="0"/>
              </a:defRPr>
            </a:lvl2pPr>
            <a:lvl3pPr marL="1143000" indent="-228600" eaLnBrk="0" hangingPunct="0">
              <a:spcBef>
                <a:spcPct val="50000"/>
              </a:spcBef>
              <a:defRPr sz="1600">
                <a:solidFill>
                  <a:schemeClr val="accent2"/>
                </a:solidFill>
                <a:latin typeface="Arial" panose="020B0604020202020204" pitchFamily="34" charset="0"/>
              </a:defRPr>
            </a:lvl3pPr>
            <a:lvl4pPr marL="1600200" indent="-228600" eaLnBrk="0" hangingPunct="0">
              <a:spcBef>
                <a:spcPct val="50000"/>
              </a:spcBef>
              <a:defRPr sz="1600">
                <a:solidFill>
                  <a:schemeClr val="accent2"/>
                </a:solidFill>
                <a:latin typeface="Arial" panose="020B0604020202020204" pitchFamily="34" charset="0"/>
              </a:defRPr>
            </a:lvl4pPr>
            <a:lvl5pPr marL="2057400" indent="-228600" eaLnBrk="0" hangingPunct="0">
              <a:spcBef>
                <a:spcPct val="50000"/>
              </a:spcBef>
              <a:defRPr sz="1600">
                <a:solidFill>
                  <a:schemeClr val="accent2"/>
                </a:solidFill>
                <a:latin typeface="Arial" panose="020B0604020202020204" pitchFamily="34" charset="0"/>
              </a:defRPr>
            </a:lvl5pPr>
            <a:lvl6pPr marL="2514600" indent="-228600" eaLnBrk="0" fontAlgn="base" hangingPunct="0">
              <a:spcBef>
                <a:spcPct val="50000"/>
              </a:spcBef>
              <a:spcAft>
                <a:spcPct val="0"/>
              </a:spcAft>
              <a:defRPr sz="1600">
                <a:solidFill>
                  <a:schemeClr val="accent2"/>
                </a:solidFill>
                <a:latin typeface="Arial" panose="020B0604020202020204" pitchFamily="34" charset="0"/>
              </a:defRPr>
            </a:lvl6pPr>
            <a:lvl7pPr marL="2971800" indent="-228600" eaLnBrk="0" fontAlgn="base" hangingPunct="0">
              <a:spcBef>
                <a:spcPct val="50000"/>
              </a:spcBef>
              <a:spcAft>
                <a:spcPct val="0"/>
              </a:spcAft>
              <a:defRPr sz="1600">
                <a:solidFill>
                  <a:schemeClr val="accent2"/>
                </a:solidFill>
                <a:latin typeface="Arial" panose="020B0604020202020204" pitchFamily="34" charset="0"/>
              </a:defRPr>
            </a:lvl7pPr>
            <a:lvl8pPr marL="3429000" indent="-228600" eaLnBrk="0" fontAlgn="base" hangingPunct="0">
              <a:spcBef>
                <a:spcPct val="50000"/>
              </a:spcBef>
              <a:spcAft>
                <a:spcPct val="0"/>
              </a:spcAft>
              <a:defRPr sz="1600">
                <a:solidFill>
                  <a:schemeClr val="accent2"/>
                </a:solidFill>
                <a:latin typeface="Arial" panose="020B0604020202020204" pitchFamily="34" charset="0"/>
              </a:defRPr>
            </a:lvl8pPr>
            <a:lvl9pPr marL="3886200" indent="-228600" eaLnBrk="0" fontAlgn="base" hangingPunct="0">
              <a:spcBef>
                <a:spcPct val="50000"/>
              </a:spcBef>
              <a:spcAft>
                <a:spcPct val="0"/>
              </a:spcAft>
              <a:defRPr sz="1600">
                <a:solidFill>
                  <a:schemeClr val="accent2"/>
                </a:solidFill>
                <a:latin typeface="Arial" panose="020B0604020202020204" pitchFamily="34" charset="0"/>
              </a:defRPr>
            </a:lvl9pPr>
          </a:lstStyle>
          <a:p>
            <a:pPr eaLnBrk="1" hangingPunct="1"/>
            <a:fld id="{06DF3755-284D-44B4-95A2-4F7B509E614F}" type="slidenum">
              <a:rPr lang="en-US" altLang="cs-CZ" sz="900">
                <a:solidFill>
                  <a:schemeClr val="tx1"/>
                </a:solidFill>
              </a:rPr>
              <a:pPr eaLnBrk="1" hangingPunct="1"/>
              <a:t>3</a:t>
            </a:fld>
            <a:endParaRPr lang="en-US" altLang="cs-CZ" sz="90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3106C8ED-1A40-465E-9A8A-DAD1214A5F92}"/>
              </a:ext>
            </a:extLst>
          </p:cNvPr>
          <p:cNvSpPr>
            <a:spLocks noGrp="1" noChangeArrowheads="1"/>
          </p:cNvSpPr>
          <p:nvPr>
            <p:ph type="title"/>
          </p:nvPr>
        </p:nvSpPr>
        <p:spPr>
          <a:xfrm>
            <a:off x="492919" y="499533"/>
            <a:ext cx="8079581" cy="1274917"/>
          </a:xfrm>
        </p:spPr>
        <p:txBody>
          <a:bodyPr>
            <a:normAutofit/>
          </a:bodyPr>
          <a:lstStyle/>
          <a:p>
            <a:r>
              <a:rPr lang="en-US" altLang="cs-CZ" sz="4000" dirty="0"/>
              <a:t>What do sources state?</a:t>
            </a:r>
            <a:endParaRPr lang="en-US" altLang="cs-CZ" sz="4000" dirty="0">
              <a:cs typeface="Calibri Light"/>
            </a:endParaRPr>
          </a:p>
        </p:txBody>
      </p:sp>
      <p:sp>
        <p:nvSpPr>
          <p:cNvPr id="2" name="Content Placeholder 1">
            <a:extLst>
              <a:ext uri="{FF2B5EF4-FFF2-40B4-BE49-F238E27FC236}">
                <a16:creationId xmlns:a16="http://schemas.microsoft.com/office/drawing/2014/main" id="{3CF56D84-5B7B-4BB9-9FAC-A3F4AFE1D0CF}"/>
              </a:ext>
            </a:extLst>
          </p:cNvPr>
          <p:cNvSpPr>
            <a:spLocks noGrp="1"/>
          </p:cNvSpPr>
          <p:nvPr>
            <p:ph sz="half" idx="1"/>
          </p:nvPr>
        </p:nvSpPr>
        <p:spPr>
          <a:xfrm>
            <a:off x="493803" y="2335608"/>
            <a:ext cx="3806190" cy="3767328"/>
          </a:xfr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a:bodyPr>
          <a:lstStyle/>
          <a:p>
            <a:pPr>
              <a:buNone/>
            </a:pPr>
            <a:r>
              <a:rPr lang="en-US" dirty="0">
                <a:ea typeface="+mn-lt"/>
                <a:cs typeface="+mn-lt"/>
              </a:rPr>
              <a:t>A strong culture of </a:t>
            </a:r>
          </a:p>
          <a:p>
            <a:pPr>
              <a:buNone/>
            </a:pPr>
            <a:r>
              <a:rPr lang="en-US" dirty="0">
                <a:ea typeface="+mn-lt"/>
                <a:cs typeface="+mn-lt"/>
              </a:rPr>
              <a:t>coaching has led to</a:t>
            </a:r>
          </a:p>
          <a:p>
            <a:pPr>
              <a:buNone/>
            </a:pPr>
            <a:r>
              <a:rPr lang="en-US" dirty="0">
                <a:ea typeface="+mn-lt"/>
                <a:cs typeface="+mn-lt"/>
              </a:rPr>
              <a:t>increased business</a:t>
            </a:r>
          </a:p>
          <a:p>
            <a:pPr>
              <a:buNone/>
            </a:pPr>
            <a:r>
              <a:rPr lang="en-US" dirty="0">
                <a:ea typeface="+mn-lt"/>
                <a:cs typeface="+mn-lt"/>
              </a:rPr>
              <a:t>performance and</a:t>
            </a:r>
          </a:p>
          <a:p>
            <a:pPr>
              <a:buNone/>
            </a:pPr>
            <a:r>
              <a:rPr lang="en-US" dirty="0">
                <a:ea typeface="+mn-lt"/>
                <a:cs typeface="+mn-lt"/>
              </a:rPr>
              <a:t>employee engagement</a:t>
            </a:r>
          </a:p>
          <a:p>
            <a:pPr>
              <a:buNone/>
            </a:pPr>
            <a:r>
              <a:rPr lang="en-US" dirty="0">
                <a:ea typeface="+mn-lt"/>
                <a:cs typeface="+mn-lt"/>
              </a:rPr>
              <a:t>according to a 2015</a:t>
            </a:r>
          </a:p>
          <a:p>
            <a:pPr>
              <a:buNone/>
            </a:pPr>
            <a:r>
              <a:rPr lang="en-US" dirty="0">
                <a:ea typeface="+mn-lt"/>
                <a:cs typeface="+mn-lt"/>
              </a:rPr>
              <a:t>Survey from the ICF and</a:t>
            </a:r>
          </a:p>
          <a:p>
            <a:pPr>
              <a:buNone/>
            </a:pPr>
            <a:r>
              <a:rPr lang="en-US" dirty="0">
                <a:ea typeface="+mn-lt"/>
                <a:cs typeface="+mn-lt"/>
              </a:rPr>
              <a:t>HCI</a:t>
            </a:r>
            <a:endParaRPr lang="en-US" dirty="0">
              <a:cs typeface="Calibri"/>
            </a:endParaRPr>
          </a:p>
        </p:txBody>
      </p:sp>
      <p:sp>
        <p:nvSpPr>
          <p:cNvPr id="3" name="Content Placeholder 2">
            <a:extLst>
              <a:ext uri="{FF2B5EF4-FFF2-40B4-BE49-F238E27FC236}">
                <a16:creationId xmlns:a16="http://schemas.microsoft.com/office/drawing/2014/main" id="{605C8620-D053-483E-89D3-C7BA3B256508}"/>
              </a:ext>
            </a:extLst>
          </p:cNvPr>
          <p:cNvSpPr>
            <a:spLocks noGrp="1"/>
          </p:cNvSpPr>
          <p:nvPr>
            <p:ph sz="half" idx="2"/>
          </p:nvPr>
        </p:nvSpPr>
        <p:spPr>
          <a:xfrm>
            <a:off x="4757738" y="1993392"/>
            <a:ext cx="3806190" cy="4150609"/>
          </a:xfrm>
        </p:spPr>
        <p:style>
          <a:lnRef idx="2">
            <a:schemeClr val="accent6"/>
          </a:lnRef>
          <a:fillRef idx="1">
            <a:schemeClr val="lt1"/>
          </a:fillRef>
          <a:effectRef idx="0">
            <a:schemeClr val="accent6"/>
          </a:effectRef>
          <a:fontRef idx="minor">
            <a:schemeClr val="dk1"/>
          </a:fontRef>
        </p:style>
        <p:txBody>
          <a:bodyPr/>
          <a:lstStyle/>
          <a:p>
            <a:pPr>
              <a:buNone/>
            </a:pPr>
            <a:r>
              <a:rPr lang="en-US" dirty="0">
                <a:ea typeface="+mn-lt"/>
                <a:cs typeface="+mn-lt"/>
              </a:rPr>
              <a:t>Statistics indicate that</a:t>
            </a:r>
          </a:p>
          <a:p>
            <a:pPr>
              <a:buNone/>
            </a:pPr>
            <a:r>
              <a:rPr lang="en-US" dirty="0">
                <a:ea typeface="+mn-lt"/>
                <a:cs typeface="+mn-lt"/>
              </a:rPr>
              <a:t>overall job satisfaction</a:t>
            </a:r>
          </a:p>
          <a:p>
            <a:pPr>
              <a:buNone/>
            </a:pPr>
            <a:r>
              <a:rPr lang="en-US" dirty="0">
                <a:ea typeface="+mn-lt"/>
                <a:cs typeface="+mn-lt"/>
              </a:rPr>
              <a:t>and organizational</a:t>
            </a:r>
          </a:p>
          <a:p>
            <a:pPr>
              <a:buNone/>
            </a:pPr>
            <a:r>
              <a:rPr lang="en-US" dirty="0">
                <a:ea typeface="+mn-lt"/>
                <a:cs typeface="+mn-lt"/>
              </a:rPr>
              <a:t>commitment are</a:t>
            </a:r>
          </a:p>
          <a:p>
            <a:pPr>
              <a:buNone/>
            </a:pPr>
            <a:r>
              <a:rPr lang="en-US" dirty="0">
                <a:ea typeface="+mn-lt"/>
                <a:cs typeface="+mn-lt"/>
              </a:rPr>
              <a:t>significantly associated</a:t>
            </a:r>
          </a:p>
          <a:p>
            <a:pPr>
              <a:buNone/>
            </a:pPr>
            <a:r>
              <a:rPr lang="en-US" dirty="0">
                <a:ea typeface="+mn-lt"/>
                <a:cs typeface="+mn-lt"/>
              </a:rPr>
              <a:t>with prior participation in</a:t>
            </a:r>
          </a:p>
          <a:p>
            <a:pPr>
              <a:buNone/>
            </a:pPr>
            <a:r>
              <a:rPr lang="en-US" dirty="0">
                <a:ea typeface="+mn-lt"/>
                <a:cs typeface="+mn-lt"/>
              </a:rPr>
              <a:t>required training courses</a:t>
            </a:r>
          </a:p>
          <a:p>
            <a:pPr>
              <a:buNone/>
            </a:pPr>
            <a:r>
              <a:rPr lang="en-US" dirty="0">
                <a:ea typeface="+mn-lt"/>
                <a:cs typeface="+mn-lt"/>
              </a:rPr>
              <a:t>and work-based</a:t>
            </a:r>
          </a:p>
          <a:p>
            <a:pPr>
              <a:buNone/>
            </a:pPr>
            <a:r>
              <a:rPr lang="en-US" dirty="0">
                <a:ea typeface="+mn-lt"/>
                <a:cs typeface="+mn-lt"/>
              </a:rPr>
              <a:t>development activity.</a:t>
            </a:r>
            <a:endParaRPr lang="en-US" dirty="0">
              <a:cs typeface="Calibri"/>
            </a:endParaRPr>
          </a:p>
          <a:p>
            <a:pPr marL="0" indent="0">
              <a:buNone/>
            </a:pPr>
            <a:endParaRPr lang="en-US" dirty="0">
              <a:cs typeface="Calibri"/>
            </a:endParaRPr>
          </a:p>
        </p:txBody>
      </p:sp>
      <p:sp>
        <p:nvSpPr>
          <p:cNvPr id="14340" name="Slide Number Placeholder 3">
            <a:extLst>
              <a:ext uri="{FF2B5EF4-FFF2-40B4-BE49-F238E27FC236}">
                <a16:creationId xmlns:a16="http://schemas.microsoft.com/office/drawing/2014/main" id="{8C6F5FDD-D976-4024-844B-793A8345F6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600">
                <a:solidFill>
                  <a:schemeClr val="accent2"/>
                </a:solidFill>
                <a:latin typeface="Arial" panose="020B0604020202020204" pitchFamily="34" charset="0"/>
              </a:defRPr>
            </a:lvl1pPr>
            <a:lvl2pPr marL="742950" indent="-285750" eaLnBrk="0" hangingPunct="0">
              <a:spcBef>
                <a:spcPct val="50000"/>
              </a:spcBef>
              <a:defRPr sz="1600">
                <a:solidFill>
                  <a:schemeClr val="accent2"/>
                </a:solidFill>
                <a:latin typeface="Arial" panose="020B0604020202020204" pitchFamily="34" charset="0"/>
              </a:defRPr>
            </a:lvl2pPr>
            <a:lvl3pPr marL="1143000" indent="-228600" eaLnBrk="0" hangingPunct="0">
              <a:spcBef>
                <a:spcPct val="50000"/>
              </a:spcBef>
              <a:defRPr sz="1600">
                <a:solidFill>
                  <a:schemeClr val="accent2"/>
                </a:solidFill>
                <a:latin typeface="Arial" panose="020B0604020202020204" pitchFamily="34" charset="0"/>
              </a:defRPr>
            </a:lvl3pPr>
            <a:lvl4pPr marL="1600200" indent="-228600" eaLnBrk="0" hangingPunct="0">
              <a:spcBef>
                <a:spcPct val="50000"/>
              </a:spcBef>
              <a:defRPr sz="1600">
                <a:solidFill>
                  <a:schemeClr val="accent2"/>
                </a:solidFill>
                <a:latin typeface="Arial" panose="020B0604020202020204" pitchFamily="34" charset="0"/>
              </a:defRPr>
            </a:lvl4pPr>
            <a:lvl5pPr marL="2057400" indent="-228600" eaLnBrk="0" hangingPunct="0">
              <a:spcBef>
                <a:spcPct val="50000"/>
              </a:spcBef>
              <a:defRPr sz="1600">
                <a:solidFill>
                  <a:schemeClr val="accent2"/>
                </a:solidFill>
                <a:latin typeface="Arial" panose="020B0604020202020204" pitchFamily="34" charset="0"/>
              </a:defRPr>
            </a:lvl5pPr>
            <a:lvl6pPr marL="2514600" indent="-228600" eaLnBrk="0" fontAlgn="base" hangingPunct="0">
              <a:spcBef>
                <a:spcPct val="50000"/>
              </a:spcBef>
              <a:spcAft>
                <a:spcPct val="0"/>
              </a:spcAft>
              <a:defRPr sz="1600">
                <a:solidFill>
                  <a:schemeClr val="accent2"/>
                </a:solidFill>
                <a:latin typeface="Arial" panose="020B0604020202020204" pitchFamily="34" charset="0"/>
              </a:defRPr>
            </a:lvl6pPr>
            <a:lvl7pPr marL="2971800" indent="-228600" eaLnBrk="0" fontAlgn="base" hangingPunct="0">
              <a:spcBef>
                <a:spcPct val="50000"/>
              </a:spcBef>
              <a:spcAft>
                <a:spcPct val="0"/>
              </a:spcAft>
              <a:defRPr sz="1600">
                <a:solidFill>
                  <a:schemeClr val="accent2"/>
                </a:solidFill>
                <a:latin typeface="Arial" panose="020B0604020202020204" pitchFamily="34" charset="0"/>
              </a:defRPr>
            </a:lvl7pPr>
            <a:lvl8pPr marL="3429000" indent="-228600" eaLnBrk="0" fontAlgn="base" hangingPunct="0">
              <a:spcBef>
                <a:spcPct val="50000"/>
              </a:spcBef>
              <a:spcAft>
                <a:spcPct val="0"/>
              </a:spcAft>
              <a:defRPr sz="1600">
                <a:solidFill>
                  <a:schemeClr val="accent2"/>
                </a:solidFill>
                <a:latin typeface="Arial" panose="020B0604020202020204" pitchFamily="34" charset="0"/>
              </a:defRPr>
            </a:lvl8pPr>
            <a:lvl9pPr marL="3886200" indent="-228600" eaLnBrk="0" fontAlgn="base" hangingPunct="0">
              <a:spcBef>
                <a:spcPct val="50000"/>
              </a:spcBef>
              <a:spcAft>
                <a:spcPct val="0"/>
              </a:spcAft>
              <a:defRPr sz="1600">
                <a:solidFill>
                  <a:schemeClr val="accent2"/>
                </a:solidFill>
                <a:latin typeface="Arial" panose="020B0604020202020204" pitchFamily="34" charset="0"/>
              </a:defRPr>
            </a:lvl9pPr>
          </a:lstStyle>
          <a:p>
            <a:pPr eaLnBrk="1" hangingPunct="1"/>
            <a:fld id="{B54BBBCC-2202-4C07-A5FE-8BA619E417AD}" type="slidenum">
              <a:rPr lang="en-US" altLang="cs-CZ" sz="900">
                <a:solidFill>
                  <a:schemeClr val="tx1"/>
                </a:solidFill>
              </a:rPr>
              <a:pPr eaLnBrk="1" hangingPunct="1"/>
              <a:t>4</a:t>
            </a:fld>
            <a:endParaRPr lang="en-US" altLang="cs-CZ" sz="90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7119-4C4C-4C24-8887-57AE835585B0}"/>
              </a:ext>
            </a:extLst>
          </p:cNvPr>
          <p:cNvSpPr>
            <a:spLocks noGrp="1"/>
          </p:cNvSpPr>
          <p:nvPr>
            <p:ph type="title"/>
          </p:nvPr>
        </p:nvSpPr>
        <p:spPr>
          <a:xfrm>
            <a:off x="465542" y="499533"/>
            <a:ext cx="8106958" cy="1261228"/>
          </a:xfrm>
        </p:spPr>
        <p:txBody>
          <a:bodyPr/>
          <a:lstStyle/>
          <a:p>
            <a:r>
              <a:rPr lang="en-US" dirty="0">
                <a:cs typeface="Calibri"/>
              </a:rPr>
              <a:t>Proposed model</a:t>
            </a:r>
            <a:endParaRPr lang="en-US" dirty="0"/>
          </a:p>
        </p:txBody>
      </p:sp>
      <p:sp>
        <p:nvSpPr>
          <p:cNvPr id="28" name="Rectangle: Rounded Corners 27">
            <a:extLst>
              <a:ext uri="{FF2B5EF4-FFF2-40B4-BE49-F238E27FC236}">
                <a16:creationId xmlns:a16="http://schemas.microsoft.com/office/drawing/2014/main" id="{08E538E7-D1BF-486C-BD96-E6EDD7BF2178}"/>
              </a:ext>
            </a:extLst>
          </p:cNvPr>
          <p:cNvSpPr/>
          <p:nvPr/>
        </p:nvSpPr>
        <p:spPr>
          <a:xfrm>
            <a:off x="459937" y="2082038"/>
            <a:ext cx="3613795" cy="3079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cs typeface="Calibri"/>
              </a:rPr>
              <a:t>Employee Development</a:t>
            </a:r>
            <a:endParaRPr lang="en-US" b="1">
              <a:cs typeface="Calibri"/>
            </a:endParaRPr>
          </a:p>
          <a:p>
            <a:pPr algn="ctr"/>
            <a:endParaRPr lang="en-US" b="1" u="sng" dirty="0">
              <a:cs typeface="Calibri"/>
            </a:endParaRPr>
          </a:p>
          <a:p>
            <a:pPr marL="285750" indent="-285750" algn="ctr">
              <a:buFont typeface="Arial"/>
              <a:buChar char="•"/>
            </a:pPr>
            <a:r>
              <a:rPr lang="en-US" dirty="0">
                <a:cs typeface="Calibri"/>
              </a:rPr>
              <a:t>Employee learning</a:t>
            </a:r>
          </a:p>
          <a:p>
            <a:pPr marL="285750" indent="-285750" algn="ctr">
              <a:buFont typeface="Arial"/>
              <a:buChar char="•"/>
            </a:pPr>
            <a:endParaRPr lang="en-US" dirty="0">
              <a:cs typeface="Calibri"/>
            </a:endParaRPr>
          </a:p>
          <a:p>
            <a:pPr marL="285750" indent="-285750" algn="ctr">
              <a:buFont typeface="Arial"/>
              <a:buChar char="•"/>
            </a:pPr>
            <a:r>
              <a:rPr lang="en-US" dirty="0">
                <a:cs typeface="Calibri"/>
              </a:rPr>
              <a:t>Skill growth</a:t>
            </a:r>
          </a:p>
          <a:p>
            <a:pPr marL="285750" indent="-285750" algn="ctr">
              <a:buFont typeface="Arial"/>
              <a:buChar char="•"/>
            </a:pPr>
            <a:endParaRPr lang="en-US" dirty="0">
              <a:cs typeface="Calibri"/>
            </a:endParaRPr>
          </a:p>
          <a:p>
            <a:pPr marL="285750" indent="-285750" algn="ctr">
              <a:buFont typeface="Arial"/>
              <a:buChar char="•"/>
            </a:pPr>
            <a:r>
              <a:rPr lang="en-US" dirty="0">
                <a:cs typeface="Calibri"/>
              </a:rPr>
              <a:t>Self-direction</a:t>
            </a:r>
          </a:p>
          <a:p>
            <a:pPr marL="285750" indent="-285750" algn="ctr">
              <a:buFont typeface="Arial"/>
              <a:buChar char="•"/>
            </a:pPr>
            <a:endParaRPr lang="en-US" dirty="0">
              <a:cs typeface="Calibri"/>
            </a:endParaRPr>
          </a:p>
          <a:p>
            <a:pPr marL="285750" indent="-285750" algn="ctr">
              <a:buFont typeface="Arial"/>
              <a:buChar char="•"/>
            </a:pPr>
            <a:r>
              <a:rPr lang="en-US" dirty="0">
                <a:cs typeface="Calibri"/>
              </a:rPr>
              <a:t>Employee Learning and behavior</a:t>
            </a:r>
          </a:p>
        </p:txBody>
      </p:sp>
      <p:sp>
        <p:nvSpPr>
          <p:cNvPr id="29" name="Rectangle: Rounded Corners 28">
            <a:extLst>
              <a:ext uri="{FF2B5EF4-FFF2-40B4-BE49-F238E27FC236}">
                <a16:creationId xmlns:a16="http://schemas.microsoft.com/office/drawing/2014/main" id="{DB1ADBAF-38E0-4844-9EF2-800B6BF3EEBE}"/>
              </a:ext>
            </a:extLst>
          </p:cNvPr>
          <p:cNvSpPr/>
          <p:nvPr/>
        </p:nvSpPr>
        <p:spPr>
          <a:xfrm>
            <a:off x="4621278" y="2602206"/>
            <a:ext cx="1984849" cy="1765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Employee performance</a:t>
            </a:r>
            <a:endParaRPr lang="en-US" dirty="0"/>
          </a:p>
        </p:txBody>
      </p:sp>
      <p:sp>
        <p:nvSpPr>
          <p:cNvPr id="30" name="Rectangle: Rounded Corners 29">
            <a:extLst>
              <a:ext uri="{FF2B5EF4-FFF2-40B4-BE49-F238E27FC236}">
                <a16:creationId xmlns:a16="http://schemas.microsoft.com/office/drawing/2014/main" id="{DFD04E80-81AE-4742-8F0C-5BD1A9305097}"/>
              </a:ext>
            </a:extLst>
          </p:cNvPr>
          <p:cNvSpPr/>
          <p:nvPr/>
        </p:nvSpPr>
        <p:spPr>
          <a:xfrm>
            <a:off x="7167363" y="2547451"/>
            <a:ext cx="1889028" cy="1820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Organizational</a:t>
            </a:r>
          </a:p>
          <a:p>
            <a:pPr algn="ctr"/>
            <a:r>
              <a:rPr lang="en-US" dirty="0">
                <a:cs typeface="Calibri"/>
              </a:rPr>
              <a:t>effectiveness</a:t>
            </a:r>
          </a:p>
        </p:txBody>
      </p:sp>
      <p:sp>
        <p:nvSpPr>
          <p:cNvPr id="31" name="Arrow: Right 30">
            <a:extLst>
              <a:ext uri="{FF2B5EF4-FFF2-40B4-BE49-F238E27FC236}">
                <a16:creationId xmlns:a16="http://schemas.microsoft.com/office/drawing/2014/main" id="{74DCBD6D-4CA9-4E41-9CD6-945DB548597F}"/>
              </a:ext>
            </a:extLst>
          </p:cNvPr>
          <p:cNvSpPr/>
          <p:nvPr/>
        </p:nvSpPr>
        <p:spPr>
          <a:xfrm>
            <a:off x="4170917" y="3425378"/>
            <a:ext cx="396970" cy="287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881C4B6F-9E3B-4D37-A6F2-D49B5F982840}"/>
              </a:ext>
            </a:extLst>
          </p:cNvPr>
          <p:cNvSpPr/>
          <p:nvPr/>
        </p:nvSpPr>
        <p:spPr>
          <a:xfrm>
            <a:off x="6703312" y="3343246"/>
            <a:ext cx="396970" cy="287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89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77AA-4AA0-4B3D-9B44-847E6913EE9F}"/>
              </a:ext>
            </a:extLst>
          </p:cNvPr>
          <p:cNvSpPr>
            <a:spLocks noGrp="1"/>
          </p:cNvSpPr>
          <p:nvPr>
            <p:ph type="title"/>
          </p:nvPr>
        </p:nvSpPr>
        <p:spPr/>
        <p:txBody>
          <a:bodyPr>
            <a:normAutofit/>
          </a:bodyPr>
          <a:lstStyle/>
          <a:p>
            <a:r>
              <a:rPr lang="en-US" sz="4000" dirty="0">
                <a:cs typeface="Calibri"/>
              </a:rPr>
              <a:t>What are some of the conflicting views?</a:t>
            </a:r>
            <a:endParaRPr lang="en-US" sz="4000">
              <a:cs typeface="Calibri Light"/>
            </a:endParaRPr>
          </a:p>
        </p:txBody>
      </p:sp>
      <p:sp>
        <p:nvSpPr>
          <p:cNvPr id="3" name="Content Placeholder 2">
            <a:extLst>
              <a:ext uri="{FF2B5EF4-FFF2-40B4-BE49-F238E27FC236}">
                <a16:creationId xmlns:a16="http://schemas.microsoft.com/office/drawing/2014/main" id="{4458EE61-543E-470C-B68C-A77BF3982255}"/>
              </a:ext>
            </a:extLst>
          </p:cNvPr>
          <p:cNvSpPr>
            <a:spLocks noGrp="1"/>
          </p:cNvSpPr>
          <p:nvPr>
            <p:ph idx="1"/>
          </p:nvPr>
        </p:nvSpPr>
        <p:spPr>
          <a:xfrm>
            <a:off x="493517" y="2540938"/>
            <a:ext cx="8065294" cy="3766185"/>
          </a:xfrm>
        </p:spPr>
        <p:txBody>
          <a:bodyPr vert="horz" lIns="91440" tIns="45720" rIns="91440" bIns="45720" rtlCol="0" anchor="t">
            <a:normAutofit/>
          </a:bodyPr>
          <a:lstStyle/>
          <a:p>
            <a:r>
              <a:rPr lang="en-US" sz="2800" dirty="0">
                <a:cs typeface="Calibri"/>
              </a:rPr>
              <a:t>Training staff takes a lot of time and can come at a great cost.</a:t>
            </a:r>
          </a:p>
          <a:p>
            <a:r>
              <a:rPr lang="en-US" sz="2800" dirty="0">
                <a:cs typeface="Calibri"/>
              </a:rPr>
              <a:t>Some people do not prefer coaching due to their unwillingness and negative attitude towards it.</a:t>
            </a:r>
          </a:p>
          <a:p>
            <a:r>
              <a:rPr lang="en-US" sz="2800" dirty="0">
                <a:cs typeface="Calibri"/>
              </a:rPr>
              <a:t>Goal-setting can encourage incentivizing behavior so as to meet aggressive goals and fear of failure due to aggressive goals.</a:t>
            </a:r>
          </a:p>
          <a:p>
            <a:endParaRPr lang="en-US" sz="2800" dirty="0">
              <a:cs typeface="Calibri"/>
            </a:endParaRPr>
          </a:p>
        </p:txBody>
      </p:sp>
    </p:spTree>
    <p:extLst>
      <p:ext uri="{BB962C8B-B14F-4D97-AF65-F5344CB8AC3E}">
        <p14:creationId xmlns:p14="http://schemas.microsoft.com/office/powerpoint/2010/main" val="657947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a:extLst>
              <a:ext uri="{FF2B5EF4-FFF2-40B4-BE49-F238E27FC236}">
                <a16:creationId xmlns:a16="http://schemas.microsoft.com/office/drawing/2014/main" id="{99008A66-C16C-423F-ADB6-E11825EF200E}"/>
              </a:ext>
            </a:extLst>
          </p:cNvPr>
          <p:cNvSpPr>
            <a:spLocks noGrp="1" noChangeArrowheads="1"/>
          </p:cNvSpPr>
          <p:nvPr>
            <p:ph type="title"/>
          </p:nvPr>
        </p:nvSpPr>
        <p:spPr/>
        <p:txBody>
          <a:bodyPr rtlCol="0">
            <a:normAutofit/>
          </a:bodyPr>
          <a:lstStyle/>
          <a:p>
            <a:pPr fontAlgn="auto">
              <a:spcAft>
                <a:spcPts val="0"/>
              </a:spcAft>
              <a:defRPr/>
            </a:pPr>
            <a:r>
              <a:rPr lang="en-US" sz="4000" dirty="0"/>
              <a:t>What are the impacts to other HRM functions?</a:t>
            </a:r>
            <a:endParaRPr lang="en-US" sz="4000" dirty="0">
              <a:cs typeface="Calibri Light"/>
            </a:endParaRPr>
          </a:p>
        </p:txBody>
      </p:sp>
      <p:sp>
        <p:nvSpPr>
          <p:cNvPr id="16387" name="Rectangle 3">
            <a:extLst>
              <a:ext uri="{FF2B5EF4-FFF2-40B4-BE49-F238E27FC236}">
                <a16:creationId xmlns:a16="http://schemas.microsoft.com/office/drawing/2014/main" id="{686BD22F-894E-427E-944B-BE970A870E29}"/>
              </a:ext>
            </a:extLst>
          </p:cNvPr>
          <p:cNvSpPr>
            <a:spLocks noGrp="1" noChangeArrowheads="1"/>
          </p:cNvSpPr>
          <p:nvPr>
            <p:ph idx="1"/>
          </p:nvPr>
        </p:nvSpPr>
        <p:spPr>
          <a:xfrm>
            <a:off x="260811" y="2308231"/>
            <a:ext cx="8065294" cy="3985203"/>
          </a:xfrm>
        </p:spPr>
        <p:txBody>
          <a:bodyPr vert="horz" lIns="91440" tIns="45720" rIns="91440" bIns="45720" rtlCol="0" anchor="t">
            <a:noAutofit/>
          </a:bodyPr>
          <a:lstStyle/>
          <a:p>
            <a:pPr marL="914400" lvl="1" indent="-457200">
              <a:buChar char="•"/>
            </a:pPr>
            <a:r>
              <a:rPr lang="en-US" altLang="cs-CZ" sz="2800" dirty="0">
                <a:cs typeface="Calibri"/>
              </a:rPr>
              <a:t>Goal-setting has an impact to assuming control in HRM, that is post planning, organizing and directing.</a:t>
            </a:r>
          </a:p>
          <a:p>
            <a:pPr marL="914400" lvl="1" indent="-457200">
              <a:buChar char="•"/>
            </a:pPr>
            <a:r>
              <a:rPr lang="en-US" altLang="cs-CZ" sz="2800" dirty="0">
                <a:cs typeface="Calibri"/>
              </a:rPr>
              <a:t>Coaching has an impact on performance appraisal which is an analysis of employee performance.</a:t>
            </a:r>
          </a:p>
          <a:p>
            <a:pPr marL="914400" lvl="1" indent="-457200">
              <a:buChar char="•"/>
            </a:pPr>
            <a:r>
              <a:rPr lang="en-US" altLang="cs-CZ" sz="2800" dirty="0">
                <a:cs typeface="Calibri"/>
              </a:rPr>
              <a:t>Employee development greatly affect employee welfare therefore being of benefit to the organization.</a:t>
            </a:r>
          </a:p>
        </p:txBody>
      </p:sp>
      <p:sp>
        <p:nvSpPr>
          <p:cNvPr id="16388" name="Slide Number Placeholder 4">
            <a:extLst>
              <a:ext uri="{FF2B5EF4-FFF2-40B4-BE49-F238E27FC236}">
                <a16:creationId xmlns:a16="http://schemas.microsoft.com/office/drawing/2014/main" id="{4668C631-6431-4431-A544-E089A8FC29A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600">
                <a:solidFill>
                  <a:schemeClr val="accent2"/>
                </a:solidFill>
                <a:latin typeface="Arial" panose="020B0604020202020204" pitchFamily="34" charset="0"/>
              </a:defRPr>
            </a:lvl1pPr>
            <a:lvl2pPr marL="742950" indent="-285750" eaLnBrk="0" hangingPunct="0">
              <a:spcBef>
                <a:spcPct val="50000"/>
              </a:spcBef>
              <a:defRPr sz="1600">
                <a:solidFill>
                  <a:schemeClr val="accent2"/>
                </a:solidFill>
                <a:latin typeface="Arial" panose="020B0604020202020204" pitchFamily="34" charset="0"/>
              </a:defRPr>
            </a:lvl2pPr>
            <a:lvl3pPr marL="1143000" indent="-228600" eaLnBrk="0" hangingPunct="0">
              <a:spcBef>
                <a:spcPct val="50000"/>
              </a:spcBef>
              <a:defRPr sz="1600">
                <a:solidFill>
                  <a:schemeClr val="accent2"/>
                </a:solidFill>
                <a:latin typeface="Arial" panose="020B0604020202020204" pitchFamily="34" charset="0"/>
              </a:defRPr>
            </a:lvl3pPr>
            <a:lvl4pPr marL="1600200" indent="-228600" eaLnBrk="0" hangingPunct="0">
              <a:spcBef>
                <a:spcPct val="50000"/>
              </a:spcBef>
              <a:defRPr sz="1600">
                <a:solidFill>
                  <a:schemeClr val="accent2"/>
                </a:solidFill>
                <a:latin typeface="Arial" panose="020B0604020202020204" pitchFamily="34" charset="0"/>
              </a:defRPr>
            </a:lvl4pPr>
            <a:lvl5pPr marL="2057400" indent="-228600" eaLnBrk="0" hangingPunct="0">
              <a:spcBef>
                <a:spcPct val="50000"/>
              </a:spcBef>
              <a:defRPr sz="1600">
                <a:solidFill>
                  <a:schemeClr val="accent2"/>
                </a:solidFill>
                <a:latin typeface="Arial" panose="020B0604020202020204" pitchFamily="34" charset="0"/>
              </a:defRPr>
            </a:lvl5pPr>
            <a:lvl6pPr marL="2514600" indent="-228600" eaLnBrk="0" fontAlgn="base" hangingPunct="0">
              <a:spcBef>
                <a:spcPct val="50000"/>
              </a:spcBef>
              <a:spcAft>
                <a:spcPct val="0"/>
              </a:spcAft>
              <a:defRPr sz="1600">
                <a:solidFill>
                  <a:schemeClr val="accent2"/>
                </a:solidFill>
                <a:latin typeface="Arial" panose="020B0604020202020204" pitchFamily="34" charset="0"/>
              </a:defRPr>
            </a:lvl6pPr>
            <a:lvl7pPr marL="2971800" indent="-228600" eaLnBrk="0" fontAlgn="base" hangingPunct="0">
              <a:spcBef>
                <a:spcPct val="50000"/>
              </a:spcBef>
              <a:spcAft>
                <a:spcPct val="0"/>
              </a:spcAft>
              <a:defRPr sz="1600">
                <a:solidFill>
                  <a:schemeClr val="accent2"/>
                </a:solidFill>
                <a:latin typeface="Arial" panose="020B0604020202020204" pitchFamily="34" charset="0"/>
              </a:defRPr>
            </a:lvl7pPr>
            <a:lvl8pPr marL="3429000" indent="-228600" eaLnBrk="0" fontAlgn="base" hangingPunct="0">
              <a:spcBef>
                <a:spcPct val="50000"/>
              </a:spcBef>
              <a:spcAft>
                <a:spcPct val="0"/>
              </a:spcAft>
              <a:defRPr sz="1600">
                <a:solidFill>
                  <a:schemeClr val="accent2"/>
                </a:solidFill>
                <a:latin typeface="Arial" panose="020B0604020202020204" pitchFamily="34" charset="0"/>
              </a:defRPr>
            </a:lvl8pPr>
            <a:lvl9pPr marL="3886200" indent="-228600" eaLnBrk="0" fontAlgn="base" hangingPunct="0">
              <a:spcBef>
                <a:spcPct val="50000"/>
              </a:spcBef>
              <a:spcAft>
                <a:spcPct val="0"/>
              </a:spcAft>
              <a:defRPr sz="1600">
                <a:solidFill>
                  <a:schemeClr val="accent2"/>
                </a:solidFill>
                <a:latin typeface="Arial" panose="020B0604020202020204" pitchFamily="34" charset="0"/>
              </a:defRPr>
            </a:lvl9pPr>
          </a:lstStyle>
          <a:p>
            <a:pPr eaLnBrk="1" hangingPunct="1"/>
            <a:fld id="{6ECD6857-0FC2-48ED-8C5F-BBF9036815D9}" type="slidenum">
              <a:rPr lang="en-US" altLang="cs-CZ" sz="900">
                <a:solidFill>
                  <a:schemeClr val="tx1"/>
                </a:solidFill>
              </a:rPr>
              <a:pPr eaLnBrk="1" hangingPunct="1"/>
              <a:t>7</a:t>
            </a:fld>
            <a:endParaRPr lang="en-US" altLang="cs-CZ" sz="900">
              <a:solidFill>
                <a:schemeClr val="tx1"/>
              </a:solidFill>
            </a:endParaRPr>
          </a:p>
        </p:txBody>
      </p:sp>
    </p:spTree>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Full-Image Title, Right Image Slide">
  <a:themeElements>
    <a:clrScheme name="Full-Image Title, Right Image Slide 1">
      <a:dk1>
        <a:srgbClr val="000000"/>
      </a:dk1>
      <a:lt1>
        <a:srgbClr val="FFFFFF"/>
      </a:lt1>
      <a:dk2>
        <a:srgbClr val="DC1E32"/>
      </a:dk2>
      <a:lt2>
        <a:srgbClr val="808080"/>
      </a:lt2>
      <a:accent1>
        <a:srgbClr val="DC1E32"/>
      </a:accent1>
      <a:accent2>
        <a:srgbClr val="4D4F53"/>
      </a:accent2>
      <a:accent3>
        <a:srgbClr val="FFFFFF"/>
      </a:accent3>
      <a:accent4>
        <a:srgbClr val="000000"/>
      </a:accent4>
      <a:accent5>
        <a:srgbClr val="EBABAD"/>
      </a:accent5>
      <a:accent6>
        <a:srgbClr val="45474A"/>
      </a:accent6>
      <a:hlink>
        <a:srgbClr val="747678"/>
      </a:hlink>
      <a:folHlink>
        <a:srgbClr val="ADAFAF"/>
      </a:folHlink>
    </a:clrScheme>
    <a:fontScheme name="Full-Image Title, Right 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accent2"/>
            </a:solidFill>
            <a:effectLst/>
            <a:latin typeface="Arial" charset="0"/>
          </a:defRPr>
        </a:defPPr>
      </a:lstStyle>
    </a:lnDef>
  </a:objectDefaults>
  <a:extraClrSchemeLst>
    <a:extraClrScheme>
      <a:clrScheme name="Full-Image Title, Right Image Slide 1">
        <a:dk1>
          <a:srgbClr val="000000"/>
        </a:dk1>
        <a:lt1>
          <a:srgbClr val="FFFFFF"/>
        </a:lt1>
        <a:dk2>
          <a:srgbClr val="DC1E32"/>
        </a:dk2>
        <a:lt2>
          <a:srgbClr val="808080"/>
        </a:lt2>
        <a:accent1>
          <a:srgbClr val="DC1E32"/>
        </a:accent1>
        <a:accent2>
          <a:srgbClr val="4D4F53"/>
        </a:accent2>
        <a:accent3>
          <a:srgbClr val="FFFFFF"/>
        </a:accent3>
        <a:accent4>
          <a:srgbClr val="000000"/>
        </a:accent4>
        <a:accent5>
          <a:srgbClr val="EBABAD"/>
        </a:accent5>
        <a:accent6>
          <a:srgbClr val="45474A"/>
        </a:accent6>
        <a:hlink>
          <a:srgbClr val="747678"/>
        </a:hlink>
        <a:folHlink>
          <a:srgbClr val="ADAFAF"/>
        </a:folHlink>
      </a:clrScheme>
      <a:clrMap bg1="lt1" tx1="dk1" bg2="lt2" tx2="dk2" accent1="accent1" accent2="accent2" accent3="accent3" accent4="accent4" accent5="accent5" accent6="accent6" hlink="hlink" folHlink="folHlink"/>
    </a:extraClrScheme>
    <a:extraClrScheme>
      <a:clrScheme name="Full-Image Title, Right Image Slide 2">
        <a:dk1>
          <a:srgbClr val="000000"/>
        </a:dk1>
        <a:lt1>
          <a:srgbClr val="FFFFFF"/>
        </a:lt1>
        <a:dk2>
          <a:srgbClr val="DC1E32"/>
        </a:dk2>
        <a:lt2>
          <a:srgbClr val="D9D9D9"/>
        </a:lt2>
        <a:accent1>
          <a:srgbClr val="DC1E32"/>
        </a:accent1>
        <a:accent2>
          <a:srgbClr val="4D4F53"/>
        </a:accent2>
        <a:accent3>
          <a:srgbClr val="FFFFFF"/>
        </a:accent3>
        <a:accent4>
          <a:srgbClr val="000000"/>
        </a:accent4>
        <a:accent5>
          <a:srgbClr val="EBABAD"/>
        </a:accent5>
        <a:accent6>
          <a:srgbClr val="45474A"/>
        </a:accent6>
        <a:hlink>
          <a:srgbClr val="747678"/>
        </a:hlink>
        <a:folHlink>
          <a:srgbClr val="ADAFA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vider 1, Image/Graphic Slide">
  <a:themeElements>
    <a:clrScheme name="Divider 1, Image/Graphic Slide 1">
      <a:dk1>
        <a:srgbClr val="000000"/>
      </a:dk1>
      <a:lt1>
        <a:srgbClr val="FFFFFF"/>
      </a:lt1>
      <a:dk2>
        <a:srgbClr val="DC1E32"/>
      </a:dk2>
      <a:lt2>
        <a:srgbClr val="808080"/>
      </a:lt2>
      <a:accent1>
        <a:srgbClr val="DC1E32"/>
      </a:accent1>
      <a:accent2>
        <a:srgbClr val="4D4F53"/>
      </a:accent2>
      <a:accent3>
        <a:srgbClr val="FFFFFF"/>
      </a:accent3>
      <a:accent4>
        <a:srgbClr val="000000"/>
      </a:accent4>
      <a:accent5>
        <a:srgbClr val="EBABAD"/>
      </a:accent5>
      <a:accent6>
        <a:srgbClr val="45474A"/>
      </a:accent6>
      <a:hlink>
        <a:srgbClr val="747678"/>
      </a:hlink>
      <a:folHlink>
        <a:srgbClr val="ADAFAF"/>
      </a:folHlink>
    </a:clrScheme>
    <a:fontScheme name="Divider 1, Image/Graphic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accent2"/>
            </a:solidFill>
            <a:effectLst/>
            <a:latin typeface="Arial" charset="0"/>
          </a:defRPr>
        </a:defPPr>
      </a:lstStyle>
    </a:lnDef>
  </a:objectDefaults>
  <a:extraClrSchemeLst>
    <a:extraClrScheme>
      <a:clrScheme name="Divider 1, Image/Graphic Slide 1">
        <a:dk1>
          <a:srgbClr val="000000"/>
        </a:dk1>
        <a:lt1>
          <a:srgbClr val="FFFFFF"/>
        </a:lt1>
        <a:dk2>
          <a:srgbClr val="DC1E32"/>
        </a:dk2>
        <a:lt2>
          <a:srgbClr val="808080"/>
        </a:lt2>
        <a:accent1>
          <a:srgbClr val="DC1E32"/>
        </a:accent1>
        <a:accent2>
          <a:srgbClr val="4D4F53"/>
        </a:accent2>
        <a:accent3>
          <a:srgbClr val="FFFFFF"/>
        </a:accent3>
        <a:accent4>
          <a:srgbClr val="000000"/>
        </a:accent4>
        <a:accent5>
          <a:srgbClr val="EBABAD"/>
        </a:accent5>
        <a:accent6>
          <a:srgbClr val="45474A"/>
        </a:accent6>
        <a:hlink>
          <a:srgbClr val="747678"/>
        </a:hlink>
        <a:folHlink>
          <a:srgbClr val="ADAFAF"/>
        </a:folHlink>
      </a:clrScheme>
      <a:clrMap bg1="lt1" tx1="dk1" bg2="lt2" tx2="dk2" accent1="accent1" accent2="accent2" accent3="accent3" accent4="accent4" accent5="accent5" accent6="accent6" hlink="hlink" folHlink="folHlink"/>
    </a:extraClrScheme>
    <a:extraClrScheme>
      <a:clrScheme name="Divider 1, Image/Graphic Slide 2">
        <a:dk1>
          <a:srgbClr val="000000"/>
        </a:dk1>
        <a:lt1>
          <a:srgbClr val="FFFFFF"/>
        </a:lt1>
        <a:dk2>
          <a:srgbClr val="DC1E32"/>
        </a:dk2>
        <a:lt2>
          <a:srgbClr val="D9D9D9"/>
        </a:lt2>
        <a:accent1>
          <a:srgbClr val="DC1E32"/>
        </a:accent1>
        <a:accent2>
          <a:srgbClr val="4D4F53"/>
        </a:accent2>
        <a:accent3>
          <a:srgbClr val="FFFFFF"/>
        </a:accent3>
        <a:accent4>
          <a:srgbClr val="000000"/>
        </a:accent4>
        <a:accent5>
          <a:srgbClr val="EBABAD"/>
        </a:accent5>
        <a:accent6>
          <a:srgbClr val="45474A"/>
        </a:accent6>
        <a:hlink>
          <a:srgbClr val="747678"/>
        </a:hlink>
        <a:folHlink>
          <a:srgbClr val="ADAFA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ivider 1, Image/Graphic Slide">
  <a:themeElements>
    <a:clrScheme name="1_Divider 1, Image/Graphic Slide 1">
      <a:dk1>
        <a:srgbClr val="000000"/>
      </a:dk1>
      <a:lt1>
        <a:srgbClr val="FFFFFF"/>
      </a:lt1>
      <a:dk2>
        <a:srgbClr val="DC1E32"/>
      </a:dk2>
      <a:lt2>
        <a:srgbClr val="808080"/>
      </a:lt2>
      <a:accent1>
        <a:srgbClr val="DC1E32"/>
      </a:accent1>
      <a:accent2>
        <a:srgbClr val="4D4F53"/>
      </a:accent2>
      <a:accent3>
        <a:srgbClr val="FFFFFF"/>
      </a:accent3>
      <a:accent4>
        <a:srgbClr val="000000"/>
      </a:accent4>
      <a:accent5>
        <a:srgbClr val="EBABAD"/>
      </a:accent5>
      <a:accent6>
        <a:srgbClr val="45474A"/>
      </a:accent6>
      <a:hlink>
        <a:srgbClr val="747678"/>
      </a:hlink>
      <a:folHlink>
        <a:srgbClr val="ADAFAF"/>
      </a:folHlink>
    </a:clrScheme>
    <a:fontScheme name="1_Divider 1, Image/Graphic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accent2"/>
            </a:solidFill>
            <a:effectLst/>
            <a:latin typeface="Arial" charset="0"/>
          </a:defRPr>
        </a:defPPr>
      </a:lstStyle>
    </a:lnDef>
  </a:objectDefaults>
  <a:extraClrSchemeLst>
    <a:extraClrScheme>
      <a:clrScheme name="1_Divider 1, Image/Graphic Slide 1">
        <a:dk1>
          <a:srgbClr val="000000"/>
        </a:dk1>
        <a:lt1>
          <a:srgbClr val="FFFFFF"/>
        </a:lt1>
        <a:dk2>
          <a:srgbClr val="DC1E32"/>
        </a:dk2>
        <a:lt2>
          <a:srgbClr val="808080"/>
        </a:lt2>
        <a:accent1>
          <a:srgbClr val="DC1E32"/>
        </a:accent1>
        <a:accent2>
          <a:srgbClr val="4D4F53"/>
        </a:accent2>
        <a:accent3>
          <a:srgbClr val="FFFFFF"/>
        </a:accent3>
        <a:accent4>
          <a:srgbClr val="000000"/>
        </a:accent4>
        <a:accent5>
          <a:srgbClr val="EBABAD"/>
        </a:accent5>
        <a:accent6>
          <a:srgbClr val="45474A"/>
        </a:accent6>
        <a:hlink>
          <a:srgbClr val="747678"/>
        </a:hlink>
        <a:folHlink>
          <a:srgbClr val="ADAFAF"/>
        </a:folHlink>
      </a:clrScheme>
      <a:clrMap bg1="lt1" tx1="dk1" bg2="lt2" tx2="dk2" accent1="accent1" accent2="accent2" accent3="accent3" accent4="accent4" accent5="accent5" accent6="accent6" hlink="hlink" folHlink="folHlink"/>
    </a:extraClrScheme>
    <a:extraClrScheme>
      <a:clrScheme name="1_Divider 1, Image/Graphic Slide 2">
        <a:dk1>
          <a:srgbClr val="000000"/>
        </a:dk1>
        <a:lt1>
          <a:srgbClr val="FFFFFF"/>
        </a:lt1>
        <a:dk2>
          <a:srgbClr val="DC1E32"/>
        </a:dk2>
        <a:lt2>
          <a:srgbClr val="D9D9D9"/>
        </a:lt2>
        <a:accent1>
          <a:srgbClr val="DC1E32"/>
        </a:accent1>
        <a:accent2>
          <a:srgbClr val="4D4F53"/>
        </a:accent2>
        <a:accent3>
          <a:srgbClr val="FFFFFF"/>
        </a:accent3>
        <a:accent4>
          <a:srgbClr val="000000"/>
        </a:accent4>
        <a:accent5>
          <a:srgbClr val="EBABAD"/>
        </a:accent5>
        <a:accent6>
          <a:srgbClr val="45474A"/>
        </a:accent6>
        <a:hlink>
          <a:srgbClr val="747678"/>
        </a:hlink>
        <a:folHlink>
          <a:srgbClr val="ADAFA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ADP_PPT2003_Complex_010312 (2)</Template>
  <TotalTime>228</TotalTime>
  <Words>273</Words>
  <Application>Microsoft Office PowerPoint</Application>
  <PresentationFormat>On-screen Show (4:3)</PresentationFormat>
  <Paragraphs>54</Paragraphs>
  <Slides>7</Slides>
  <Notes>6</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Metropolitan</vt:lpstr>
      <vt:lpstr>Full-Image Title, Right Image Slide</vt:lpstr>
      <vt:lpstr>Divider 1, Image/Graphic Slide</vt:lpstr>
      <vt:lpstr>1_Divider 1, Image/Graphic Slide</vt:lpstr>
      <vt:lpstr>HRM Issue: Employee Development, Goal-Setting and Coaching</vt:lpstr>
      <vt:lpstr>How effective are employee-oriented organizations in overall growth of the organization and employee? </vt:lpstr>
      <vt:lpstr>What does this mean and why is this important</vt:lpstr>
      <vt:lpstr>What do sources state?</vt:lpstr>
      <vt:lpstr>Proposed model</vt:lpstr>
      <vt:lpstr>What are some of the conflicting views?</vt:lpstr>
      <vt:lpstr>What are the impacts to other HRM functions?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is Arial 36pt Bold, Two Lines</dc:title>
  <dc:creator>Lydia Lawson</dc:creator>
  <cp:lastModifiedBy>Loren Dyck</cp:lastModifiedBy>
  <cp:revision>383</cp:revision>
  <dcterms:created xsi:type="dcterms:W3CDTF">2012-10-29T01:47:12Z</dcterms:created>
  <dcterms:modified xsi:type="dcterms:W3CDTF">2021-04-27T23:27:19Z</dcterms:modified>
</cp:coreProperties>
</file>